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9" r:id="rId3"/>
    <p:sldId id="276" r:id="rId4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2B9F00"/>
    <a:srgbClr val="407FFF"/>
    <a:srgbClr val="690E87"/>
    <a:srgbClr val="9FAFDB"/>
    <a:srgbClr val="DF00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50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Bacon" userId="4f7352fe1d333838" providerId="LiveId" clId="{AD148553-72DD-471A-BCB2-FFF135B7EE44}"/>
    <pc:docChg chg="undo custSel addSld delSld modSld">
      <pc:chgData name="Mark Bacon" userId="4f7352fe1d333838" providerId="LiveId" clId="{AD148553-72DD-471A-BCB2-FFF135B7EE44}" dt="2020-08-23T17:22:16.960" v="40" actId="2696"/>
      <pc:docMkLst>
        <pc:docMk/>
      </pc:docMkLst>
      <pc:sldChg chg="del">
        <pc:chgData name="Mark Bacon" userId="4f7352fe1d333838" providerId="LiveId" clId="{AD148553-72DD-471A-BCB2-FFF135B7EE44}" dt="2020-08-23T17:09:27.037" v="1" actId="47"/>
        <pc:sldMkLst>
          <pc:docMk/>
          <pc:sldMk cId="2043570450" sldId="259"/>
        </pc:sldMkLst>
      </pc:sldChg>
      <pc:sldChg chg="del">
        <pc:chgData name="Mark Bacon" userId="4f7352fe1d333838" providerId="LiveId" clId="{AD148553-72DD-471A-BCB2-FFF135B7EE44}" dt="2020-08-23T17:09:22.268" v="0" actId="47"/>
        <pc:sldMkLst>
          <pc:docMk/>
          <pc:sldMk cId="3442172530" sldId="263"/>
        </pc:sldMkLst>
      </pc:sldChg>
      <pc:sldChg chg="del">
        <pc:chgData name="Mark Bacon" userId="4f7352fe1d333838" providerId="LiveId" clId="{AD148553-72DD-471A-BCB2-FFF135B7EE44}" dt="2020-08-23T17:09:22.268" v="0" actId="47"/>
        <pc:sldMkLst>
          <pc:docMk/>
          <pc:sldMk cId="741077102" sldId="264"/>
        </pc:sldMkLst>
      </pc:sldChg>
      <pc:sldChg chg="del">
        <pc:chgData name="Mark Bacon" userId="4f7352fe1d333838" providerId="LiveId" clId="{AD148553-72DD-471A-BCB2-FFF135B7EE44}" dt="2020-08-23T17:09:22.268" v="0" actId="47"/>
        <pc:sldMkLst>
          <pc:docMk/>
          <pc:sldMk cId="3768235060" sldId="265"/>
        </pc:sldMkLst>
      </pc:sldChg>
      <pc:sldChg chg="del">
        <pc:chgData name="Mark Bacon" userId="4f7352fe1d333838" providerId="LiveId" clId="{AD148553-72DD-471A-BCB2-FFF135B7EE44}" dt="2020-08-23T17:09:22.268" v="0" actId="47"/>
        <pc:sldMkLst>
          <pc:docMk/>
          <pc:sldMk cId="4131777821" sldId="266"/>
        </pc:sldMkLst>
      </pc:sldChg>
      <pc:sldChg chg="del">
        <pc:chgData name="Mark Bacon" userId="4f7352fe1d333838" providerId="LiveId" clId="{AD148553-72DD-471A-BCB2-FFF135B7EE44}" dt="2020-08-23T17:09:22.268" v="0" actId="47"/>
        <pc:sldMkLst>
          <pc:docMk/>
          <pc:sldMk cId="1563918878" sldId="267"/>
        </pc:sldMkLst>
      </pc:sldChg>
      <pc:sldChg chg="del">
        <pc:chgData name="Mark Bacon" userId="4f7352fe1d333838" providerId="LiveId" clId="{AD148553-72DD-471A-BCB2-FFF135B7EE44}" dt="2020-08-23T17:09:22.268" v="0" actId="47"/>
        <pc:sldMkLst>
          <pc:docMk/>
          <pc:sldMk cId="2024028482" sldId="268"/>
        </pc:sldMkLst>
      </pc:sldChg>
      <pc:sldChg chg="del">
        <pc:chgData name="Mark Bacon" userId="4f7352fe1d333838" providerId="LiveId" clId="{AD148553-72DD-471A-BCB2-FFF135B7EE44}" dt="2020-08-23T17:09:22.268" v="0" actId="47"/>
        <pc:sldMkLst>
          <pc:docMk/>
          <pc:sldMk cId="3514560056" sldId="269"/>
        </pc:sldMkLst>
      </pc:sldChg>
      <pc:sldChg chg="del">
        <pc:chgData name="Mark Bacon" userId="4f7352fe1d333838" providerId="LiveId" clId="{AD148553-72DD-471A-BCB2-FFF135B7EE44}" dt="2020-08-23T17:09:22.268" v="0" actId="47"/>
        <pc:sldMkLst>
          <pc:docMk/>
          <pc:sldMk cId="1419093472" sldId="270"/>
        </pc:sldMkLst>
      </pc:sldChg>
      <pc:sldChg chg="del">
        <pc:chgData name="Mark Bacon" userId="4f7352fe1d333838" providerId="LiveId" clId="{AD148553-72DD-471A-BCB2-FFF135B7EE44}" dt="2020-08-23T17:09:22.268" v="0" actId="47"/>
        <pc:sldMkLst>
          <pc:docMk/>
          <pc:sldMk cId="1545872401" sldId="271"/>
        </pc:sldMkLst>
      </pc:sldChg>
      <pc:sldChg chg="addSp delSp modSp mod">
        <pc:chgData name="Mark Bacon" userId="4f7352fe1d333838" providerId="LiveId" clId="{AD148553-72DD-471A-BCB2-FFF135B7EE44}" dt="2020-08-23T17:20:40.112" v="29" actId="1076"/>
        <pc:sldMkLst>
          <pc:docMk/>
          <pc:sldMk cId="772339367" sldId="272"/>
        </pc:sldMkLst>
        <pc:spChg chg="add del mod ord">
          <ac:chgData name="Mark Bacon" userId="4f7352fe1d333838" providerId="LiveId" clId="{AD148553-72DD-471A-BCB2-FFF135B7EE44}" dt="2020-08-23T17:20:14.977" v="23" actId="11529"/>
          <ac:spMkLst>
            <pc:docMk/>
            <pc:sldMk cId="772339367" sldId="272"/>
            <ac:spMk id="2" creationId="{C72BA8C5-0DCA-468E-8668-9E9753640DC2}"/>
          </ac:spMkLst>
        </pc:spChg>
        <pc:spChg chg="mod modVis">
          <ac:chgData name="Mark Bacon" userId="4f7352fe1d333838" providerId="LiveId" clId="{AD148553-72DD-471A-BCB2-FFF135B7EE44}" dt="2020-08-23T17:20:15.586" v="24" actId="14430"/>
          <ac:spMkLst>
            <pc:docMk/>
            <pc:sldMk cId="772339367" sldId="272"/>
            <ac:spMk id="48" creationId="{E0D60ECE-8986-45DC-B7FE-EC7699B466B8}"/>
          </ac:spMkLst>
        </pc:spChg>
        <pc:spChg chg="mod modVis">
          <ac:chgData name="Mark Bacon" userId="4f7352fe1d333838" providerId="LiveId" clId="{AD148553-72DD-471A-BCB2-FFF135B7EE44}" dt="2020-08-23T17:20:16.198" v="25" actId="14430"/>
          <ac:spMkLst>
            <pc:docMk/>
            <pc:sldMk cId="772339367" sldId="272"/>
            <ac:spMk id="50" creationId="{96964194-5878-40D2-8EC0-DDC58387FA56}"/>
          </ac:spMkLst>
        </pc:spChg>
        <pc:picChg chg="mod">
          <ac:chgData name="Mark Bacon" userId="4f7352fe1d333838" providerId="LiveId" clId="{AD148553-72DD-471A-BCB2-FFF135B7EE44}" dt="2020-08-23T17:20:40.112" v="29" actId="1076"/>
          <ac:picMkLst>
            <pc:docMk/>
            <pc:sldMk cId="772339367" sldId="272"/>
            <ac:picMk id="8" creationId="{A571C4F4-6045-408C-9FE4-7AA0A68EA34A}"/>
          </ac:picMkLst>
        </pc:picChg>
      </pc:sldChg>
      <pc:sldChg chg="del">
        <pc:chgData name="Mark Bacon" userId="4f7352fe1d333838" providerId="LiveId" clId="{AD148553-72DD-471A-BCB2-FFF135B7EE44}" dt="2020-08-23T17:09:27.037" v="1" actId="47"/>
        <pc:sldMkLst>
          <pc:docMk/>
          <pc:sldMk cId="989029950" sldId="273"/>
        </pc:sldMkLst>
      </pc:sldChg>
      <pc:sldChg chg="del">
        <pc:chgData name="Mark Bacon" userId="4f7352fe1d333838" providerId="LiveId" clId="{AD148553-72DD-471A-BCB2-FFF135B7EE44}" dt="2020-08-23T17:09:27.037" v="1" actId="47"/>
        <pc:sldMkLst>
          <pc:docMk/>
          <pc:sldMk cId="75658068" sldId="274"/>
        </pc:sldMkLst>
      </pc:sldChg>
      <pc:sldChg chg="del">
        <pc:chgData name="Mark Bacon" userId="4f7352fe1d333838" providerId="LiveId" clId="{AD148553-72DD-471A-BCB2-FFF135B7EE44}" dt="2020-08-23T17:09:22.268" v="0" actId="47"/>
        <pc:sldMkLst>
          <pc:docMk/>
          <pc:sldMk cId="3995307671" sldId="275"/>
        </pc:sldMkLst>
      </pc:sldChg>
      <pc:sldChg chg="addSp delSp modSp add del mod">
        <pc:chgData name="Mark Bacon" userId="4f7352fe1d333838" providerId="LiveId" clId="{AD148553-72DD-471A-BCB2-FFF135B7EE44}" dt="2020-08-23T17:22:07.353" v="39" actId="22"/>
        <pc:sldMkLst>
          <pc:docMk/>
          <pc:sldMk cId="1100378804" sldId="276"/>
        </pc:sldMkLst>
        <pc:spChg chg="del mod">
          <ac:chgData name="Mark Bacon" userId="4f7352fe1d333838" providerId="LiveId" clId="{AD148553-72DD-471A-BCB2-FFF135B7EE44}" dt="2020-08-23T17:22:01.962" v="37" actId="478"/>
          <ac:spMkLst>
            <pc:docMk/>
            <pc:sldMk cId="1100378804" sldId="276"/>
            <ac:spMk id="2" creationId="{2E1E4230-80C7-43E5-A1F0-C6B463D5834D}"/>
          </ac:spMkLst>
        </pc:spChg>
        <pc:spChg chg="del">
          <ac:chgData name="Mark Bacon" userId="4f7352fe1d333838" providerId="LiveId" clId="{AD148553-72DD-471A-BCB2-FFF135B7EE44}" dt="2020-08-23T17:21:55.688" v="35" actId="478"/>
          <ac:spMkLst>
            <pc:docMk/>
            <pc:sldMk cId="1100378804" sldId="276"/>
            <ac:spMk id="3" creationId="{786175FA-8A4D-43C1-9451-A992D01B4057}"/>
          </ac:spMkLst>
        </pc:spChg>
        <pc:spChg chg="add del mod">
          <ac:chgData name="Mark Bacon" userId="4f7352fe1d333838" providerId="LiveId" clId="{AD148553-72DD-471A-BCB2-FFF135B7EE44}" dt="2020-08-23T17:22:06.391" v="38" actId="478"/>
          <ac:spMkLst>
            <pc:docMk/>
            <pc:sldMk cId="1100378804" sldId="276"/>
            <ac:spMk id="5" creationId="{B813AA53-33F3-4250-A4D6-CD406C7C8CC8}"/>
          </ac:spMkLst>
        </pc:spChg>
        <pc:picChg chg="add">
          <ac:chgData name="Mark Bacon" userId="4f7352fe1d333838" providerId="LiveId" clId="{AD148553-72DD-471A-BCB2-FFF135B7EE44}" dt="2020-08-23T17:22:07.353" v="39" actId="22"/>
          <ac:picMkLst>
            <pc:docMk/>
            <pc:sldMk cId="1100378804" sldId="276"/>
            <ac:picMk id="6" creationId="{11801890-FD9A-4DFC-AA66-50B401753996}"/>
          </ac:picMkLst>
        </pc:picChg>
        <pc:picChg chg="add">
          <ac:chgData name="Mark Bacon" userId="4f7352fe1d333838" providerId="LiveId" clId="{AD148553-72DD-471A-BCB2-FFF135B7EE44}" dt="2020-08-23T17:22:07.353" v="39" actId="22"/>
          <ac:picMkLst>
            <pc:docMk/>
            <pc:sldMk cId="1100378804" sldId="276"/>
            <ac:picMk id="7" creationId="{D575C6A2-1F3A-4320-8169-1C34A28CC09B}"/>
          </ac:picMkLst>
        </pc:picChg>
      </pc:sldChg>
      <pc:sldChg chg="del">
        <pc:chgData name="Mark Bacon" userId="4f7352fe1d333838" providerId="LiveId" clId="{AD148553-72DD-471A-BCB2-FFF135B7EE44}" dt="2020-08-23T17:22:16.960" v="40" actId="2696"/>
        <pc:sldMkLst>
          <pc:docMk/>
          <pc:sldMk cId="759220151" sldId="278"/>
        </pc:sldMkLst>
      </pc:sldChg>
      <pc:sldChg chg="del">
        <pc:chgData name="Mark Bacon" userId="4f7352fe1d333838" providerId="LiveId" clId="{AD148553-72DD-471A-BCB2-FFF135B7EE44}" dt="2020-08-23T17:09:27.037" v="1" actId="47"/>
        <pc:sldMkLst>
          <pc:docMk/>
          <pc:sldMk cId="621575285" sldId="279"/>
        </pc:sldMkLst>
      </pc:sldChg>
      <pc:sldChg chg="addSp delSp modSp add mod">
        <pc:chgData name="Mark Bacon" userId="4f7352fe1d333838" providerId="LiveId" clId="{AD148553-72DD-471A-BCB2-FFF135B7EE44}" dt="2020-08-23T17:21:04.856" v="32"/>
        <pc:sldMkLst>
          <pc:docMk/>
          <pc:sldMk cId="3854526125" sldId="279"/>
        </pc:sldMkLst>
        <pc:spChg chg="add mod">
          <ac:chgData name="Mark Bacon" userId="4f7352fe1d333838" providerId="LiveId" clId="{AD148553-72DD-471A-BCB2-FFF135B7EE44}" dt="2020-08-23T17:21:04.856" v="32"/>
          <ac:spMkLst>
            <pc:docMk/>
            <pc:sldMk cId="3854526125" sldId="279"/>
            <ac:spMk id="6" creationId="{2037BBDF-BF98-4AC0-8C8A-399D32670C7B}"/>
          </ac:spMkLst>
        </pc:spChg>
        <pc:spChg chg="add mod">
          <ac:chgData name="Mark Bacon" userId="4f7352fe1d333838" providerId="LiveId" clId="{AD148553-72DD-471A-BCB2-FFF135B7EE44}" dt="2020-08-23T17:21:04.856" v="32"/>
          <ac:spMkLst>
            <pc:docMk/>
            <pc:sldMk cId="3854526125" sldId="279"/>
            <ac:spMk id="7" creationId="{1CA22E19-33A5-4946-90D7-710E6DDA3CB2}"/>
          </ac:spMkLst>
        </pc:spChg>
        <pc:spChg chg="del">
          <ac:chgData name="Mark Bacon" userId="4f7352fe1d333838" providerId="LiveId" clId="{AD148553-72DD-471A-BCB2-FFF135B7EE44}" dt="2020-08-23T17:21:04.159" v="31" actId="478"/>
          <ac:spMkLst>
            <pc:docMk/>
            <pc:sldMk cId="3854526125" sldId="279"/>
            <ac:spMk id="9" creationId="{96CD5220-B23F-4619-ACF9-8693907F1A62}"/>
          </ac:spMkLst>
        </pc:spChg>
      </pc:sldChg>
      <pc:sldChg chg="del">
        <pc:chgData name="Mark Bacon" userId="4f7352fe1d333838" providerId="LiveId" clId="{AD148553-72DD-471A-BCB2-FFF135B7EE44}" dt="2020-08-23T17:09:27.037" v="1" actId="47"/>
        <pc:sldMkLst>
          <pc:docMk/>
          <pc:sldMk cId="2801049231" sldId="280"/>
        </pc:sldMkLst>
      </pc:sldChg>
      <pc:sldChg chg="del">
        <pc:chgData name="Mark Bacon" userId="4f7352fe1d333838" providerId="LiveId" clId="{AD148553-72DD-471A-BCB2-FFF135B7EE44}" dt="2020-08-23T17:09:22.268" v="0" actId="47"/>
        <pc:sldMkLst>
          <pc:docMk/>
          <pc:sldMk cId="2443634143" sldId="281"/>
        </pc:sldMkLst>
      </pc:sldChg>
      <pc:sldChg chg="del">
        <pc:chgData name="Mark Bacon" userId="4f7352fe1d333838" providerId="LiveId" clId="{AD148553-72DD-471A-BCB2-FFF135B7EE44}" dt="2020-08-23T17:09:22.268" v="0" actId="47"/>
        <pc:sldMkLst>
          <pc:docMk/>
          <pc:sldMk cId="2887889466" sldId="282"/>
        </pc:sldMkLst>
      </pc:sldChg>
      <pc:sldChg chg="del">
        <pc:chgData name="Mark Bacon" userId="4f7352fe1d333838" providerId="LiveId" clId="{AD148553-72DD-471A-BCB2-FFF135B7EE44}" dt="2020-08-23T17:09:22.268" v="0" actId="47"/>
        <pc:sldMkLst>
          <pc:docMk/>
          <pc:sldMk cId="8740312" sldId="283"/>
        </pc:sldMkLst>
      </pc:sldChg>
    </pc:docChg>
  </pc:docChgLst>
  <pc:docChgLst>
    <pc:chgData name="Mark Bacon" userId="4f7352fe1d333838" providerId="LiveId" clId="{19EEF98A-8737-479D-9A5F-9EF1CE310A43}"/>
    <pc:docChg chg="undo custSel modSld">
      <pc:chgData name="Mark Bacon" userId="4f7352fe1d333838" providerId="LiveId" clId="{19EEF98A-8737-479D-9A5F-9EF1CE310A43}" dt="2021-12-31T18:06:51.124" v="22" actId="20577"/>
      <pc:docMkLst>
        <pc:docMk/>
      </pc:docMkLst>
      <pc:sldChg chg="modSp mod">
        <pc:chgData name="Mark Bacon" userId="4f7352fe1d333838" providerId="LiveId" clId="{19EEF98A-8737-479D-9A5F-9EF1CE310A43}" dt="2021-12-31T18:06:31.508" v="4" actId="20577"/>
        <pc:sldMkLst>
          <pc:docMk/>
          <pc:sldMk cId="772339367" sldId="272"/>
        </pc:sldMkLst>
        <pc:spChg chg="mod">
          <ac:chgData name="Mark Bacon" userId="4f7352fe1d333838" providerId="LiveId" clId="{19EEF98A-8737-479D-9A5F-9EF1CE310A43}" dt="2021-12-31T18:06:31.508" v="4" actId="20577"/>
          <ac:spMkLst>
            <pc:docMk/>
            <pc:sldMk cId="772339367" sldId="272"/>
            <ac:spMk id="9" creationId="{96CD5220-B23F-4619-ACF9-8693907F1A62}"/>
          </ac:spMkLst>
        </pc:spChg>
      </pc:sldChg>
      <pc:sldChg chg="delSp mod">
        <pc:chgData name="Mark Bacon" userId="4f7352fe1d333838" providerId="LiveId" clId="{19EEF98A-8737-479D-9A5F-9EF1CE310A43}" dt="2021-12-31T18:06:35.207" v="6" actId="478"/>
        <pc:sldMkLst>
          <pc:docMk/>
          <pc:sldMk cId="1100378804" sldId="276"/>
        </pc:sldMkLst>
        <pc:picChg chg="del">
          <ac:chgData name="Mark Bacon" userId="4f7352fe1d333838" providerId="LiveId" clId="{19EEF98A-8737-479D-9A5F-9EF1CE310A43}" dt="2021-12-31T18:06:34.465" v="5" actId="478"/>
          <ac:picMkLst>
            <pc:docMk/>
            <pc:sldMk cId="1100378804" sldId="276"/>
            <ac:picMk id="6" creationId="{11801890-FD9A-4DFC-AA66-50B401753996}"/>
          </ac:picMkLst>
        </pc:picChg>
        <pc:picChg chg="del">
          <ac:chgData name="Mark Bacon" userId="4f7352fe1d333838" providerId="LiveId" clId="{19EEF98A-8737-479D-9A5F-9EF1CE310A43}" dt="2021-12-31T18:06:35.207" v="6" actId="478"/>
          <ac:picMkLst>
            <pc:docMk/>
            <pc:sldMk cId="1100378804" sldId="276"/>
            <ac:picMk id="7" creationId="{D575C6A2-1F3A-4320-8169-1C34A28CC09B}"/>
          </ac:picMkLst>
        </pc:picChg>
      </pc:sldChg>
      <pc:sldChg chg="modSp mod">
        <pc:chgData name="Mark Bacon" userId="4f7352fe1d333838" providerId="LiveId" clId="{19EEF98A-8737-479D-9A5F-9EF1CE310A43}" dt="2021-12-31T18:06:51.124" v="22" actId="20577"/>
        <pc:sldMkLst>
          <pc:docMk/>
          <pc:sldMk cId="3854526125" sldId="279"/>
        </pc:sldMkLst>
        <pc:spChg chg="mod">
          <ac:chgData name="Mark Bacon" userId="4f7352fe1d333838" providerId="LiveId" clId="{19EEF98A-8737-479D-9A5F-9EF1CE310A43}" dt="2021-12-31T18:06:39.841" v="13" actId="20577"/>
          <ac:spMkLst>
            <pc:docMk/>
            <pc:sldMk cId="3854526125" sldId="279"/>
            <ac:spMk id="6" creationId="{2037BBDF-BF98-4AC0-8C8A-399D32670C7B}"/>
          </ac:spMkLst>
        </pc:spChg>
        <pc:spChg chg="mod">
          <ac:chgData name="Mark Bacon" userId="4f7352fe1d333838" providerId="LiveId" clId="{19EEF98A-8737-479D-9A5F-9EF1CE310A43}" dt="2021-12-31T18:06:51.124" v="22" actId="20577"/>
          <ac:spMkLst>
            <pc:docMk/>
            <pc:sldMk cId="3854526125" sldId="279"/>
            <ac:spMk id="7" creationId="{1CA22E19-33A5-4946-90D7-710E6DDA3CB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31/12/2021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31/12/2021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31/12/2021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31/12/2021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E0D60ECE-8986-45DC-B7FE-EC7699B46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438829" cy="5840278"/>
          </a:xfrm>
          <a:custGeom>
            <a:avLst/>
            <a:gdLst>
              <a:gd name="connsiteX0" fmla="*/ 0 w 5438829"/>
              <a:gd name="connsiteY0" fmla="*/ 0 h 5840278"/>
              <a:gd name="connsiteX1" fmla="*/ 4466700 w 5438829"/>
              <a:gd name="connsiteY1" fmla="*/ 0 h 5840278"/>
              <a:gd name="connsiteX2" fmla="*/ 4652178 w 5438829"/>
              <a:gd name="connsiteY2" fmla="*/ 204077 h 5840278"/>
              <a:gd name="connsiteX3" fmla="*/ 5438829 w 5438829"/>
              <a:gd name="connsiteY3" fmla="*/ 2395363 h 5840278"/>
              <a:gd name="connsiteX4" fmla="*/ 1993914 w 5438829"/>
              <a:gd name="connsiteY4" fmla="*/ 5840278 h 5840278"/>
              <a:gd name="connsiteX5" fmla="*/ 67829 w 5438829"/>
              <a:gd name="connsiteY5" fmla="*/ 5251941 h 5840278"/>
              <a:gd name="connsiteX6" fmla="*/ 0 w 5438829"/>
              <a:gd name="connsiteY6" fmla="*/ 5201220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8829" h="5840278">
                <a:moveTo>
                  <a:pt x="0" y="0"/>
                </a:moveTo>
                <a:lnTo>
                  <a:pt x="4466700" y="0"/>
                </a:lnTo>
                <a:lnTo>
                  <a:pt x="4652178" y="204077"/>
                </a:lnTo>
                <a:cubicBezTo>
                  <a:pt x="5143616" y="799562"/>
                  <a:pt x="5438829" y="1562987"/>
                  <a:pt x="5438829" y="2395363"/>
                </a:cubicBezTo>
                <a:cubicBezTo>
                  <a:pt x="5438829" y="4297937"/>
                  <a:pt x="3896488" y="5840278"/>
                  <a:pt x="1993914" y="5840278"/>
                </a:cubicBezTo>
                <a:cubicBezTo>
                  <a:pt x="1280449" y="5840278"/>
                  <a:pt x="617641" y="5623387"/>
                  <a:pt x="67829" y="5251941"/>
                </a:cubicBezTo>
                <a:lnTo>
                  <a:pt x="0" y="520122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96964194-5878-40D2-8EC0-DDC58387F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269134" cy="5654940"/>
          </a:xfrm>
          <a:custGeom>
            <a:avLst/>
            <a:gdLst>
              <a:gd name="connsiteX0" fmla="*/ 0 w 5269134"/>
              <a:gd name="connsiteY0" fmla="*/ 0 h 5654940"/>
              <a:gd name="connsiteX1" fmla="*/ 4227767 w 5269134"/>
              <a:gd name="connsiteY1" fmla="*/ 0 h 5654940"/>
              <a:gd name="connsiteX2" fmla="*/ 4312042 w 5269134"/>
              <a:gd name="connsiteY2" fmla="*/ 76595 h 5654940"/>
              <a:gd name="connsiteX3" fmla="*/ 5269134 w 5269134"/>
              <a:gd name="connsiteY3" fmla="*/ 2387221 h 5654940"/>
              <a:gd name="connsiteX4" fmla="*/ 2001415 w 5269134"/>
              <a:gd name="connsiteY4" fmla="*/ 5654940 h 5654940"/>
              <a:gd name="connsiteX5" fmla="*/ 198928 w 5269134"/>
              <a:gd name="connsiteY5" fmla="*/ 5113274 h 5654940"/>
              <a:gd name="connsiteX6" fmla="*/ 0 w 5269134"/>
              <a:gd name="connsiteY6" fmla="*/ 4969563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9134" h="5654940">
                <a:moveTo>
                  <a:pt x="0" y="0"/>
                </a:moveTo>
                <a:lnTo>
                  <a:pt x="4227767" y="0"/>
                </a:lnTo>
                <a:lnTo>
                  <a:pt x="4312042" y="76595"/>
                </a:lnTo>
                <a:cubicBezTo>
                  <a:pt x="4903383" y="667936"/>
                  <a:pt x="5269134" y="1484866"/>
                  <a:pt x="5269134" y="2387221"/>
                </a:cubicBezTo>
                <a:cubicBezTo>
                  <a:pt x="5269134" y="4191932"/>
                  <a:pt x="3806126" y="5654940"/>
                  <a:pt x="2001415" y="5654940"/>
                </a:cubicBezTo>
                <a:cubicBezTo>
                  <a:pt x="1335223" y="5654940"/>
                  <a:pt x="715593" y="5455584"/>
                  <a:pt x="198928" y="5113274"/>
                </a:cubicBezTo>
                <a:lnTo>
                  <a:pt x="0" y="496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71C4F4-6045-408C-9FE4-7AA0A68EA3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84" y="1017722"/>
            <a:ext cx="2470759" cy="238428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96CD5220-B23F-4619-ACF9-8693907F1A62}"/>
              </a:ext>
            </a:extLst>
          </p:cNvPr>
          <p:cNvSpPr txBox="1">
            <a:spLocks/>
          </p:cNvSpPr>
          <p:nvPr/>
        </p:nvSpPr>
        <p:spPr>
          <a:xfrm>
            <a:off x="6096000" y="2426411"/>
            <a:ext cx="5631316" cy="20051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b="1" dirty="0">
                <a:solidFill>
                  <a:schemeClr val="accent1"/>
                </a:solidFill>
                <a:cs typeface="Calibri Light"/>
              </a:rPr>
              <a:t>Title</a:t>
            </a:r>
            <a:endParaRPr lang="en-GB" sz="6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339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E0D60ECE-8986-45DC-B7FE-EC7699B46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438829" cy="5840278"/>
          </a:xfrm>
          <a:custGeom>
            <a:avLst/>
            <a:gdLst>
              <a:gd name="connsiteX0" fmla="*/ 0 w 5438829"/>
              <a:gd name="connsiteY0" fmla="*/ 0 h 5840278"/>
              <a:gd name="connsiteX1" fmla="*/ 4466700 w 5438829"/>
              <a:gd name="connsiteY1" fmla="*/ 0 h 5840278"/>
              <a:gd name="connsiteX2" fmla="*/ 4652178 w 5438829"/>
              <a:gd name="connsiteY2" fmla="*/ 204077 h 5840278"/>
              <a:gd name="connsiteX3" fmla="*/ 5438829 w 5438829"/>
              <a:gd name="connsiteY3" fmla="*/ 2395363 h 5840278"/>
              <a:gd name="connsiteX4" fmla="*/ 1993914 w 5438829"/>
              <a:gd name="connsiteY4" fmla="*/ 5840278 h 5840278"/>
              <a:gd name="connsiteX5" fmla="*/ 67829 w 5438829"/>
              <a:gd name="connsiteY5" fmla="*/ 5251941 h 5840278"/>
              <a:gd name="connsiteX6" fmla="*/ 0 w 5438829"/>
              <a:gd name="connsiteY6" fmla="*/ 5201220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8829" h="5840278">
                <a:moveTo>
                  <a:pt x="0" y="0"/>
                </a:moveTo>
                <a:lnTo>
                  <a:pt x="4466700" y="0"/>
                </a:lnTo>
                <a:lnTo>
                  <a:pt x="4652178" y="204077"/>
                </a:lnTo>
                <a:cubicBezTo>
                  <a:pt x="5143616" y="799562"/>
                  <a:pt x="5438829" y="1562987"/>
                  <a:pt x="5438829" y="2395363"/>
                </a:cubicBezTo>
                <a:cubicBezTo>
                  <a:pt x="5438829" y="4297937"/>
                  <a:pt x="3896488" y="5840278"/>
                  <a:pt x="1993914" y="5840278"/>
                </a:cubicBezTo>
                <a:cubicBezTo>
                  <a:pt x="1280449" y="5840278"/>
                  <a:pt x="617641" y="5623387"/>
                  <a:pt x="67829" y="5251941"/>
                </a:cubicBezTo>
                <a:lnTo>
                  <a:pt x="0" y="520122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96964194-5878-40D2-8EC0-DDC58387F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269134" cy="5654940"/>
          </a:xfrm>
          <a:custGeom>
            <a:avLst/>
            <a:gdLst>
              <a:gd name="connsiteX0" fmla="*/ 0 w 5269134"/>
              <a:gd name="connsiteY0" fmla="*/ 0 h 5654940"/>
              <a:gd name="connsiteX1" fmla="*/ 4227767 w 5269134"/>
              <a:gd name="connsiteY1" fmla="*/ 0 h 5654940"/>
              <a:gd name="connsiteX2" fmla="*/ 4312042 w 5269134"/>
              <a:gd name="connsiteY2" fmla="*/ 76595 h 5654940"/>
              <a:gd name="connsiteX3" fmla="*/ 5269134 w 5269134"/>
              <a:gd name="connsiteY3" fmla="*/ 2387221 h 5654940"/>
              <a:gd name="connsiteX4" fmla="*/ 2001415 w 5269134"/>
              <a:gd name="connsiteY4" fmla="*/ 5654940 h 5654940"/>
              <a:gd name="connsiteX5" fmla="*/ 198928 w 5269134"/>
              <a:gd name="connsiteY5" fmla="*/ 5113274 h 5654940"/>
              <a:gd name="connsiteX6" fmla="*/ 0 w 5269134"/>
              <a:gd name="connsiteY6" fmla="*/ 4969563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9134" h="5654940">
                <a:moveTo>
                  <a:pt x="0" y="0"/>
                </a:moveTo>
                <a:lnTo>
                  <a:pt x="4227767" y="0"/>
                </a:lnTo>
                <a:lnTo>
                  <a:pt x="4312042" y="76595"/>
                </a:lnTo>
                <a:cubicBezTo>
                  <a:pt x="4903383" y="667936"/>
                  <a:pt x="5269134" y="1484866"/>
                  <a:pt x="5269134" y="2387221"/>
                </a:cubicBezTo>
                <a:cubicBezTo>
                  <a:pt x="5269134" y="4191932"/>
                  <a:pt x="3806126" y="5654940"/>
                  <a:pt x="2001415" y="5654940"/>
                </a:cubicBezTo>
                <a:cubicBezTo>
                  <a:pt x="1335223" y="5654940"/>
                  <a:pt x="715593" y="5455584"/>
                  <a:pt x="198928" y="5113274"/>
                </a:cubicBezTo>
                <a:lnTo>
                  <a:pt x="0" y="496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71C4F4-6045-408C-9FE4-7AA0A68EA3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84" y="1017722"/>
            <a:ext cx="2470759" cy="2384282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037BBDF-BF98-4AC0-8C8A-399D32670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1253" y="53107"/>
            <a:ext cx="6111894" cy="64180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lvl="1" indent="0">
              <a:buNone/>
            </a:pPr>
            <a:r>
              <a:rPr lang="en-GB" sz="3200" dirty="0">
                <a:solidFill>
                  <a:schemeClr val="accent1"/>
                </a:solidFill>
              </a:rPr>
              <a:t>Content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A22E19-33A5-4946-90D7-710E6DDA3CB2}"/>
              </a:ext>
            </a:extLst>
          </p:cNvPr>
          <p:cNvSpPr txBox="1"/>
          <p:nvPr/>
        </p:nvSpPr>
        <p:spPr>
          <a:xfrm>
            <a:off x="98854" y="6042454"/>
            <a:ext cx="66569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>
                <a:solidFill>
                  <a:srgbClr val="0070C0"/>
                </a:solidFill>
              </a:rPr>
              <a:t>Title</a:t>
            </a:r>
            <a:endParaRPr lang="en-GB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5261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E0D60ECE-8986-45DC-B7FE-EC7699B46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438829" cy="5840278"/>
          </a:xfrm>
          <a:custGeom>
            <a:avLst/>
            <a:gdLst>
              <a:gd name="connsiteX0" fmla="*/ 0 w 5438829"/>
              <a:gd name="connsiteY0" fmla="*/ 0 h 5840278"/>
              <a:gd name="connsiteX1" fmla="*/ 4466700 w 5438829"/>
              <a:gd name="connsiteY1" fmla="*/ 0 h 5840278"/>
              <a:gd name="connsiteX2" fmla="*/ 4652178 w 5438829"/>
              <a:gd name="connsiteY2" fmla="*/ 204077 h 5840278"/>
              <a:gd name="connsiteX3" fmla="*/ 5438829 w 5438829"/>
              <a:gd name="connsiteY3" fmla="*/ 2395363 h 5840278"/>
              <a:gd name="connsiteX4" fmla="*/ 1993914 w 5438829"/>
              <a:gd name="connsiteY4" fmla="*/ 5840278 h 5840278"/>
              <a:gd name="connsiteX5" fmla="*/ 67829 w 5438829"/>
              <a:gd name="connsiteY5" fmla="*/ 5251941 h 5840278"/>
              <a:gd name="connsiteX6" fmla="*/ 0 w 5438829"/>
              <a:gd name="connsiteY6" fmla="*/ 5201220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8829" h="5840278">
                <a:moveTo>
                  <a:pt x="0" y="0"/>
                </a:moveTo>
                <a:lnTo>
                  <a:pt x="4466700" y="0"/>
                </a:lnTo>
                <a:lnTo>
                  <a:pt x="4652178" y="204077"/>
                </a:lnTo>
                <a:cubicBezTo>
                  <a:pt x="5143616" y="799562"/>
                  <a:pt x="5438829" y="1562987"/>
                  <a:pt x="5438829" y="2395363"/>
                </a:cubicBezTo>
                <a:cubicBezTo>
                  <a:pt x="5438829" y="4297937"/>
                  <a:pt x="3896488" y="5840278"/>
                  <a:pt x="1993914" y="5840278"/>
                </a:cubicBezTo>
                <a:cubicBezTo>
                  <a:pt x="1280449" y="5840278"/>
                  <a:pt x="617641" y="5623387"/>
                  <a:pt x="67829" y="5251941"/>
                </a:cubicBezTo>
                <a:lnTo>
                  <a:pt x="0" y="520122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96964194-5878-40D2-8EC0-DDC58387F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269134" cy="5654940"/>
          </a:xfrm>
          <a:custGeom>
            <a:avLst/>
            <a:gdLst>
              <a:gd name="connsiteX0" fmla="*/ 0 w 5269134"/>
              <a:gd name="connsiteY0" fmla="*/ 0 h 5654940"/>
              <a:gd name="connsiteX1" fmla="*/ 4227767 w 5269134"/>
              <a:gd name="connsiteY1" fmla="*/ 0 h 5654940"/>
              <a:gd name="connsiteX2" fmla="*/ 4312042 w 5269134"/>
              <a:gd name="connsiteY2" fmla="*/ 76595 h 5654940"/>
              <a:gd name="connsiteX3" fmla="*/ 5269134 w 5269134"/>
              <a:gd name="connsiteY3" fmla="*/ 2387221 h 5654940"/>
              <a:gd name="connsiteX4" fmla="*/ 2001415 w 5269134"/>
              <a:gd name="connsiteY4" fmla="*/ 5654940 h 5654940"/>
              <a:gd name="connsiteX5" fmla="*/ 198928 w 5269134"/>
              <a:gd name="connsiteY5" fmla="*/ 5113274 h 5654940"/>
              <a:gd name="connsiteX6" fmla="*/ 0 w 5269134"/>
              <a:gd name="connsiteY6" fmla="*/ 4969563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9134" h="5654940">
                <a:moveTo>
                  <a:pt x="0" y="0"/>
                </a:moveTo>
                <a:lnTo>
                  <a:pt x="4227767" y="0"/>
                </a:lnTo>
                <a:lnTo>
                  <a:pt x="4312042" y="76595"/>
                </a:lnTo>
                <a:cubicBezTo>
                  <a:pt x="4903383" y="667936"/>
                  <a:pt x="5269134" y="1484866"/>
                  <a:pt x="5269134" y="2387221"/>
                </a:cubicBezTo>
                <a:cubicBezTo>
                  <a:pt x="5269134" y="4191932"/>
                  <a:pt x="3806126" y="5654940"/>
                  <a:pt x="2001415" y="5654940"/>
                </a:cubicBezTo>
                <a:cubicBezTo>
                  <a:pt x="1335223" y="5654940"/>
                  <a:pt x="715593" y="5455584"/>
                  <a:pt x="198928" y="5113274"/>
                </a:cubicBezTo>
                <a:lnTo>
                  <a:pt x="0" y="496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71C4F4-6045-408C-9FE4-7AA0A68EA3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33" y="610256"/>
            <a:ext cx="3835488" cy="370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378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1321</TotalTime>
  <Words>3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WWFC U7 Philosophy</dc:title>
  <dc:creator>Mark Bacon</dc:creator>
  <cp:lastModifiedBy>Mark Bacon</cp:lastModifiedBy>
  <cp:revision>2</cp:revision>
  <dcterms:created xsi:type="dcterms:W3CDTF">2019-08-05T16:18:48Z</dcterms:created>
  <dcterms:modified xsi:type="dcterms:W3CDTF">2021-12-31T18:06:52Z</dcterms:modified>
</cp:coreProperties>
</file>