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5"/>
  </p:notesMasterIdLst>
  <p:handoutMasterIdLst>
    <p:handoutMasterId r:id="rId6"/>
  </p:handoutMasterIdLst>
  <p:sldIdLst>
    <p:sldId id="1040" r:id="rId2"/>
    <p:sldId id="1041" r:id="rId3"/>
    <p:sldId id="1042" r:id="rId4"/>
  </p:sldIdLst>
  <p:sldSz cx="12192000" cy="6858000"/>
  <p:notesSz cx="6858000" cy="9144000"/>
  <p:defaultTextStyle>
    <a:defPPr>
      <a:defRPr lang="fr-FR"/>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HOWEET" id="{D34E524A-D6EF-4CBC-A13A-51C3740B0549}">
          <p14:sldIdLst>
            <p14:sldId id="1040"/>
            <p14:sldId id="1041"/>
            <p14:sldId id="1042"/>
          </p14:sldIdLst>
        </p14:section>
        <p14:section name="CREDITS &amp; COPYRIGHTS" id="{96A22112-93F8-4FC4-92DC-51B794962ED1}">
          <p14:sldIdLst/>
        </p14:section>
      </p14:sectionLst>
    </p:ext>
    <p:ext uri="{EFAFB233-063F-42B5-8137-9DF3F51BA10A}">
      <p15:sldGuideLst xmlns:p15="http://schemas.microsoft.com/office/powerpoint/2012/main">
        <p15:guide id="1" orient="horz" pos="2251" userDrawn="1">
          <p15:clr>
            <a:srgbClr val="A4A3A4"/>
          </p15:clr>
        </p15:guide>
        <p15:guide id="3" orient="horz" pos="3159" userDrawn="1">
          <p15:clr>
            <a:srgbClr val="A4A3A4"/>
          </p15:clr>
        </p15:guide>
        <p15:guide id="5" orient="horz" pos="981" userDrawn="1">
          <p15:clr>
            <a:srgbClr val="A4A3A4"/>
          </p15:clr>
        </p15:guide>
        <p15:guide id="6" pos="3840" userDrawn="1">
          <p15:clr>
            <a:srgbClr val="A4A3A4"/>
          </p15:clr>
        </p15:guide>
        <p15:guide id="7" pos="575" userDrawn="1">
          <p15:clr>
            <a:srgbClr val="A4A3A4"/>
          </p15:clr>
        </p15:guide>
        <p15:guide id="8" pos="7105" userDrawn="1">
          <p15:clr>
            <a:srgbClr val="A4A3A4"/>
          </p15:clr>
        </p15:guide>
        <p15:guide id="9" pos="7408" userDrawn="1">
          <p15:clr>
            <a:srgbClr val="A4A3A4"/>
          </p15:clr>
        </p15:guide>
        <p15:guide id="10" pos="303" userDrawn="1">
          <p15:clr>
            <a:srgbClr val="A4A3A4"/>
          </p15:clr>
        </p15:guide>
        <p15:guide id="11" pos="1965" userDrawn="1">
          <p15:clr>
            <a:srgbClr val="A4A3A4"/>
          </p15:clr>
        </p15:guide>
        <p15:guide id="12" pos="5715" userDrawn="1">
          <p15:clr>
            <a:srgbClr val="A4A3A4"/>
          </p15:clr>
        </p15:guide>
        <p15:guide id="13" pos="4384" userDrawn="1">
          <p15:clr>
            <a:srgbClr val="A4A3A4"/>
          </p15:clr>
        </p15:guide>
        <p15:guide id="14" orient="horz" pos="3295" userDrawn="1">
          <p15:clr>
            <a:srgbClr val="A4A3A4"/>
          </p15:clr>
        </p15:guide>
        <p15:guide id="15"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77A8"/>
    <a:srgbClr val="2980B9"/>
    <a:srgbClr val="354759"/>
    <a:srgbClr val="AE3B2F"/>
    <a:srgbClr val="DA8E19"/>
    <a:srgbClr val="1D927D"/>
    <a:srgbClr val="2F3F4F"/>
    <a:srgbClr val="B3B2B8"/>
    <a:srgbClr val="C7561A"/>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Style foncé 1 - Accentuation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Style foncé 1 - Accentuation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Style foncé 1 - Accentuation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Style foncé 1 - Accentuation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Style foncé 1 - Accentuation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Style foncé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269" autoAdjust="0"/>
  </p:normalViewPr>
  <p:slideViewPr>
    <p:cSldViewPr>
      <p:cViewPr varScale="1">
        <p:scale>
          <a:sx n="108" d="100"/>
          <a:sy n="108" d="100"/>
        </p:scale>
        <p:origin x="852" y="96"/>
      </p:cViewPr>
      <p:guideLst>
        <p:guide orient="horz" pos="2251"/>
        <p:guide orient="horz" pos="3159"/>
        <p:guide orient="horz" pos="981"/>
        <p:guide pos="3840"/>
        <p:guide pos="575"/>
        <p:guide pos="7105"/>
        <p:guide pos="7408"/>
        <p:guide pos="303"/>
        <p:guide pos="1965"/>
        <p:guide pos="5715"/>
        <p:guide pos="4384"/>
        <p:guide orient="horz" pos="3295"/>
        <p:guide orient="horz" pos="2160"/>
      </p:guideLst>
    </p:cSldViewPr>
  </p:slideViewPr>
  <p:outlineViewPr>
    <p:cViewPr>
      <p:scale>
        <a:sx n="33" d="100"/>
        <a:sy n="33" d="100"/>
      </p:scale>
      <p:origin x="0" y="-3264"/>
    </p:cViewPr>
  </p:outlineViewPr>
  <p:notesTextViewPr>
    <p:cViewPr>
      <p:scale>
        <a:sx n="150" d="100"/>
        <a:sy n="150" d="100"/>
      </p:scale>
      <p:origin x="0" y="0"/>
    </p:cViewPr>
  </p:notesTextViewPr>
  <p:sorterViewPr>
    <p:cViewPr>
      <p:scale>
        <a:sx n="66" d="100"/>
        <a:sy n="66" d="100"/>
      </p:scale>
      <p:origin x="0" y="0"/>
    </p:cViewPr>
  </p:sorterViewPr>
  <p:notesViewPr>
    <p:cSldViewPr>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Bacon" userId="4f7352fe1d333838" providerId="LiveId" clId="{F7105499-987A-4D1E-8940-4A4F25F87EA0}"/>
    <pc:docChg chg="undo custSel addSld modSld delMainMaster modMainMaster modSection">
      <pc:chgData name="Mark Bacon" userId="4f7352fe1d333838" providerId="LiveId" clId="{F7105499-987A-4D1E-8940-4A4F25F87EA0}" dt="2021-12-31T18:04:22.635" v="701" actId="1076"/>
      <pc:docMkLst>
        <pc:docMk/>
      </pc:docMkLst>
      <pc:sldChg chg="delSp modSp mod">
        <pc:chgData name="Mark Bacon" userId="4f7352fe1d333838" providerId="LiveId" clId="{F7105499-987A-4D1E-8940-4A4F25F87EA0}" dt="2021-12-10T16:15:02.015" v="292" actId="20577"/>
        <pc:sldMkLst>
          <pc:docMk/>
          <pc:sldMk cId="1798322649" sldId="1040"/>
        </pc:sldMkLst>
        <pc:spChg chg="mod">
          <ac:chgData name="Mark Bacon" userId="4f7352fe1d333838" providerId="LiveId" clId="{F7105499-987A-4D1E-8940-4A4F25F87EA0}" dt="2021-12-10T16:15:02.015" v="292" actId="20577"/>
          <ac:spMkLst>
            <pc:docMk/>
            <pc:sldMk cId="1798322649" sldId="1040"/>
            <ac:spMk id="2" creationId="{0FCA7C47-88E5-4371-A90F-2EDFDD488A84}"/>
          </ac:spMkLst>
        </pc:spChg>
        <pc:spChg chg="del mod">
          <ac:chgData name="Mark Bacon" userId="4f7352fe1d333838" providerId="LiveId" clId="{F7105499-987A-4D1E-8940-4A4F25F87EA0}" dt="2021-12-10T16:12:05.101" v="68" actId="478"/>
          <ac:spMkLst>
            <pc:docMk/>
            <pc:sldMk cId="1798322649" sldId="1040"/>
            <ac:spMk id="3" creationId="{8EB9E21C-24CC-4D74-88C4-127A07ADDBD6}"/>
          </ac:spMkLst>
        </pc:spChg>
        <pc:spChg chg="mod">
          <ac:chgData name="Mark Bacon" userId="4f7352fe1d333838" providerId="LiveId" clId="{F7105499-987A-4D1E-8940-4A4F25F87EA0}" dt="2021-12-10T16:13:53.009" v="205" actId="20577"/>
          <ac:spMkLst>
            <pc:docMk/>
            <pc:sldMk cId="1798322649" sldId="1040"/>
            <ac:spMk id="100" creationId="{E17DEEC3-B8EF-4960-8CC5-021FC0DF3324}"/>
          </ac:spMkLst>
        </pc:spChg>
        <pc:spChg chg="mod">
          <ac:chgData name="Mark Bacon" userId="4f7352fe1d333838" providerId="LiveId" clId="{F7105499-987A-4D1E-8940-4A4F25F87EA0}" dt="2021-12-10T16:14:00.361" v="214" actId="20577"/>
          <ac:spMkLst>
            <pc:docMk/>
            <pc:sldMk cId="1798322649" sldId="1040"/>
            <ac:spMk id="112" creationId="{27281B9D-A0CA-470D-84DF-4572C84B8580}"/>
          </ac:spMkLst>
        </pc:spChg>
        <pc:spChg chg="mod">
          <ac:chgData name="Mark Bacon" userId="4f7352fe1d333838" providerId="LiveId" clId="{F7105499-987A-4D1E-8940-4A4F25F87EA0}" dt="2021-12-10T16:11:50.202" v="57" actId="20577"/>
          <ac:spMkLst>
            <pc:docMk/>
            <pc:sldMk cId="1798322649" sldId="1040"/>
            <ac:spMk id="124" creationId="{4D7750F3-EBA0-4EE9-96E8-D2982E9E4CCF}"/>
          </ac:spMkLst>
        </pc:spChg>
        <pc:spChg chg="mod">
          <ac:chgData name="Mark Bacon" userId="4f7352fe1d333838" providerId="LiveId" clId="{F7105499-987A-4D1E-8940-4A4F25F87EA0}" dt="2021-12-10T16:11:55.175" v="66" actId="20577"/>
          <ac:spMkLst>
            <pc:docMk/>
            <pc:sldMk cId="1798322649" sldId="1040"/>
            <ac:spMk id="136" creationId="{8310CF62-57D1-4FB2-A1CD-7AE7FE1AAD7C}"/>
          </ac:spMkLst>
        </pc:spChg>
      </pc:sldChg>
      <pc:sldChg chg="modSp add mod">
        <pc:chgData name="Mark Bacon" userId="4f7352fe1d333838" providerId="LiveId" clId="{F7105499-987A-4D1E-8940-4A4F25F87EA0}" dt="2021-12-10T16:15:06.798" v="302" actId="20577"/>
        <pc:sldMkLst>
          <pc:docMk/>
          <pc:sldMk cId="1328273982" sldId="1041"/>
        </pc:sldMkLst>
        <pc:spChg chg="mod">
          <ac:chgData name="Mark Bacon" userId="4f7352fe1d333838" providerId="LiveId" clId="{F7105499-987A-4D1E-8940-4A4F25F87EA0}" dt="2021-12-10T16:15:06.798" v="302" actId="20577"/>
          <ac:spMkLst>
            <pc:docMk/>
            <pc:sldMk cId="1328273982" sldId="1041"/>
            <ac:spMk id="2" creationId="{0FCA7C47-88E5-4371-A90F-2EDFDD488A84}"/>
          </ac:spMkLst>
        </pc:spChg>
        <pc:spChg chg="mod">
          <ac:chgData name="Mark Bacon" userId="4f7352fe1d333838" providerId="LiveId" clId="{F7105499-987A-4D1E-8940-4A4F25F87EA0}" dt="2021-12-10T16:12:48.041" v="118" actId="20577"/>
          <ac:spMkLst>
            <pc:docMk/>
            <pc:sldMk cId="1328273982" sldId="1041"/>
            <ac:spMk id="100" creationId="{E17DEEC3-B8EF-4960-8CC5-021FC0DF3324}"/>
          </ac:spMkLst>
        </pc:spChg>
        <pc:spChg chg="mod">
          <ac:chgData name="Mark Bacon" userId="4f7352fe1d333838" providerId="LiveId" clId="{F7105499-987A-4D1E-8940-4A4F25F87EA0}" dt="2021-12-10T16:12:39.440" v="89" actId="1076"/>
          <ac:spMkLst>
            <pc:docMk/>
            <pc:sldMk cId="1328273982" sldId="1041"/>
            <ac:spMk id="105" creationId="{C0B07BAC-93A8-45B6-BE07-BE882C3D3DF9}"/>
          </ac:spMkLst>
        </pc:spChg>
        <pc:spChg chg="mod">
          <ac:chgData name="Mark Bacon" userId="4f7352fe1d333838" providerId="LiveId" clId="{F7105499-987A-4D1E-8940-4A4F25F87EA0}" dt="2021-12-10T16:12:57.106" v="140" actId="20577"/>
          <ac:spMkLst>
            <pc:docMk/>
            <pc:sldMk cId="1328273982" sldId="1041"/>
            <ac:spMk id="112" creationId="{27281B9D-A0CA-470D-84DF-4572C84B8580}"/>
          </ac:spMkLst>
        </pc:spChg>
        <pc:spChg chg="mod">
          <ac:chgData name="Mark Bacon" userId="4f7352fe1d333838" providerId="LiveId" clId="{F7105499-987A-4D1E-8940-4A4F25F87EA0}" dt="2021-12-10T16:13:20.860" v="179" actId="14100"/>
          <ac:spMkLst>
            <pc:docMk/>
            <pc:sldMk cId="1328273982" sldId="1041"/>
            <ac:spMk id="124" creationId="{4D7750F3-EBA0-4EE9-96E8-D2982E9E4CCF}"/>
          </ac:spMkLst>
        </pc:spChg>
        <pc:spChg chg="mod">
          <ac:chgData name="Mark Bacon" userId="4f7352fe1d333838" providerId="LiveId" clId="{F7105499-987A-4D1E-8940-4A4F25F87EA0}" dt="2021-12-10T16:13:34.200" v="195" actId="20577"/>
          <ac:spMkLst>
            <pc:docMk/>
            <pc:sldMk cId="1328273982" sldId="1041"/>
            <ac:spMk id="136" creationId="{8310CF62-57D1-4FB2-A1CD-7AE7FE1AAD7C}"/>
          </ac:spMkLst>
        </pc:spChg>
      </pc:sldChg>
      <pc:sldChg chg="modSp add mod">
        <pc:chgData name="Mark Bacon" userId="4f7352fe1d333838" providerId="LiveId" clId="{F7105499-987A-4D1E-8940-4A4F25F87EA0}" dt="2021-12-31T18:04:22.635" v="701" actId="1076"/>
        <pc:sldMkLst>
          <pc:docMk/>
          <pc:sldMk cId="269676317" sldId="1042"/>
        </pc:sldMkLst>
        <pc:spChg chg="mod">
          <ac:chgData name="Mark Bacon" userId="4f7352fe1d333838" providerId="LiveId" clId="{F7105499-987A-4D1E-8940-4A4F25F87EA0}" dt="2021-12-10T16:15:12.240" v="312" actId="20577"/>
          <ac:spMkLst>
            <pc:docMk/>
            <pc:sldMk cId="269676317" sldId="1042"/>
            <ac:spMk id="2" creationId="{0FCA7C47-88E5-4371-A90F-2EDFDD488A84}"/>
          </ac:spMkLst>
        </pc:spChg>
        <pc:spChg chg="mod">
          <ac:chgData name="Mark Bacon" userId="4f7352fe1d333838" providerId="LiveId" clId="{F7105499-987A-4D1E-8940-4A4F25F87EA0}" dt="2021-12-31T18:03:20.597" v="686" actId="14100"/>
          <ac:spMkLst>
            <pc:docMk/>
            <pc:sldMk cId="269676317" sldId="1042"/>
            <ac:spMk id="98" creationId="{AC835937-FF0B-4413-924A-E3794F0F7C86}"/>
          </ac:spMkLst>
        </pc:spChg>
        <pc:spChg chg="mod">
          <ac:chgData name="Mark Bacon" userId="4f7352fe1d333838" providerId="LiveId" clId="{F7105499-987A-4D1E-8940-4A4F25F87EA0}" dt="2021-12-31T18:03:57.395" v="696" actId="1076"/>
          <ac:spMkLst>
            <pc:docMk/>
            <pc:sldMk cId="269676317" sldId="1042"/>
            <ac:spMk id="99" creationId="{34000096-66AA-40A4-9D26-CD35CDCDBCD8}"/>
          </ac:spMkLst>
        </pc:spChg>
        <pc:spChg chg="mod">
          <ac:chgData name="Mark Bacon" userId="4f7352fe1d333838" providerId="LiveId" clId="{F7105499-987A-4D1E-8940-4A4F25F87EA0}" dt="2021-12-31T18:04:08.141" v="699" actId="1076"/>
          <ac:spMkLst>
            <pc:docMk/>
            <pc:sldMk cId="269676317" sldId="1042"/>
            <ac:spMk id="100" creationId="{E17DEEC3-B8EF-4960-8CC5-021FC0DF3324}"/>
          </ac:spMkLst>
        </pc:spChg>
        <pc:spChg chg="mod">
          <ac:chgData name="Mark Bacon" userId="4f7352fe1d333838" providerId="LiveId" clId="{F7105499-987A-4D1E-8940-4A4F25F87EA0}" dt="2021-12-31T18:04:01.824" v="698" actId="1076"/>
          <ac:spMkLst>
            <pc:docMk/>
            <pc:sldMk cId="269676317" sldId="1042"/>
            <ac:spMk id="105" creationId="{C0B07BAC-93A8-45B6-BE07-BE882C3D3DF9}"/>
          </ac:spMkLst>
        </pc:spChg>
        <pc:spChg chg="mod">
          <ac:chgData name="Mark Bacon" userId="4f7352fe1d333838" providerId="LiveId" clId="{F7105499-987A-4D1E-8940-4A4F25F87EA0}" dt="2021-12-10T16:18:19.301" v="576" actId="14100"/>
          <ac:spMkLst>
            <pc:docMk/>
            <pc:sldMk cId="269676317" sldId="1042"/>
            <ac:spMk id="110" creationId="{44CDA6A8-397F-4258-A209-25B86A2F94A8}"/>
          </ac:spMkLst>
        </pc:spChg>
        <pc:spChg chg="mod">
          <ac:chgData name="Mark Bacon" userId="4f7352fe1d333838" providerId="LiveId" clId="{F7105499-987A-4D1E-8940-4A4F25F87EA0}" dt="2021-12-10T16:18:27.912" v="578" actId="1076"/>
          <ac:spMkLst>
            <pc:docMk/>
            <pc:sldMk cId="269676317" sldId="1042"/>
            <ac:spMk id="111" creationId="{78D84C72-3012-45FF-86BF-308B6D8CBFA6}"/>
          </ac:spMkLst>
        </pc:spChg>
        <pc:spChg chg="mod">
          <ac:chgData name="Mark Bacon" userId="4f7352fe1d333838" providerId="LiveId" clId="{F7105499-987A-4D1E-8940-4A4F25F87EA0}" dt="2021-12-10T16:18:34.347" v="581" actId="1076"/>
          <ac:spMkLst>
            <pc:docMk/>
            <pc:sldMk cId="269676317" sldId="1042"/>
            <ac:spMk id="112" creationId="{27281B9D-A0CA-470D-84DF-4572C84B8580}"/>
          </ac:spMkLst>
        </pc:spChg>
        <pc:spChg chg="mod">
          <ac:chgData name="Mark Bacon" userId="4f7352fe1d333838" providerId="LiveId" clId="{F7105499-987A-4D1E-8940-4A4F25F87EA0}" dt="2021-12-10T16:19:47.346" v="684" actId="20577"/>
          <ac:spMkLst>
            <pc:docMk/>
            <pc:sldMk cId="269676317" sldId="1042"/>
            <ac:spMk id="113" creationId="{22884369-1BD4-478B-8564-ECCC1F73779D}"/>
          </ac:spMkLst>
        </pc:spChg>
        <pc:spChg chg="mod">
          <ac:chgData name="Mark Bacon" userId="4f7352fe1d333838" providerId="LiveId" clId="{F7105499-987A-4D1E-8940-4A4F25F87EA0}" dt="2021-12-10T16:17:55.751" v="561" actId="20577"/>
          <ac:spMkLst>
            <pc:docMk/>
            <pc:sldMk cId="269676317" sldId="1042"/>
            <ac:spMk id="114" creationId="{70FA72D5-E414-4AE3-9569-D4FC54E5824F}"/>
          </ac:spMkLst>
        </pc:spChg>
        <pc:spChg chg="mod">
          <ac:chgData name="Mark Bacon" userId="4f7352fe1d333838" providerId="LiveId" clId="{F7105499-987A-4D1E-8940-4A4F25F87EA0}" dt="2021-12-10T16:18:02.467" v="573" actId="20577"/>
          <ac:spMkLst>
            <pc:docMk/>
            <pc:sldMk cId="269676317" sldId="1042"/>
            <ac:spMk id="115" creationId="{158B071F-CF63-4773-BD01-65E18C6AAB2B}"/>
          </ac:spMkLst>
        </pc:spChg>
        <pc:spChg chg="mod">
          <ac:chgData name="Mark Bacon" userId="4f7352fe1d333838" providerId="LiveId" clId="{F7105499-987A-4D1E-8940-4A4F25F87EA0}" dt="2021-12-10T16:18:31.560" v="580" actId="1076"/>
          <ac:spMkLst>
            <pc:docMk/>
            <pc:sldMk cId="269676317" sldId="1042"/>
            <ac:spMk id="117" creationId="{9BC2D6E2-96BE-4135-8F63-BF903BCE584E}"/>
          </ac:spMkLst>
        </pc:spChg>
        <pc:spChg chg="mod">
          <ac:chgData name="Mark Bacon" userId="4f7352fe1d333838" providerId="LiveId" clId="{F7105499-987A-4D1E-8940-4A4F25F87EA0}" dt="2021-12-10T16:18:22.383" v="577" actId="14100"/>
          <ac:spMkLst>
            <pc:docMk/>
            <pc:sldMk cId="269676317" sldId="1042"/>
            <ac:spMk id="118" creationId="{F4F4BFA7-C569-4D46-BE63-FCFD1F19C2FC}"/>
          </ac:spMkLst>
        </pc:spChg>
        <pc:spChg chg="mod">
          <ac:chgData name="Mark Bacon" userId="4f7352fe1d333838" providerId="LiveId" clId="{F7105499-987A-4D1E-8940-4A4F25F87EA0}" dt="2021-12-31T18:03:37.557" v="691" actId="14100"/>
          <ac:spMkLst>
            <pc:docMk/>
            <pc:sldMk cId="269676317" sldId="1042"/>
            <ac:spMk id="122" creationId="{1F374CE3-6273-4782-9B26-3545507AC5F1}"/>
          </ac:spMkLst>
        </pc:spChg>
        <pc:spChg chg="mod">
          <ac:chgData name="Mark Bacon" userId="4f7352fe1d333838" providerId="LiveId" clId="{F7105499-987A-4D1E-8940-4A4F25F87EA0}" dt="2021-12-31T18:03:41.027" v="692" actId="1076"/>
          <ac:spMkLst>
            <pc:docMk/>
            <pc:sldMk cId="269676317" sldId="1042"/>
            <ac:spMk id="123" creationId="{CDDE039A-3E4B-47D7-9C58-4E9E2DBECBA4}"/>
          </ac:spMkLst>
        </pc:spChg>
        <pc:spChg chg="mod">
          <ac:chgData name="Mark Bacon" userId="4f7352fe1d333838" providerId="LiveId" clId="{F7105499-987A-4D1E-8940-4A4F25F87EA0}" dt="2021-12-31T18:04:17.029" v="700" actId="1076"/>
          <ac:spMkLst>
            <pc:docMk/>
            <pc:sldMk cId="269676317" sldId="1042"/>
            <ac:spMk id="124" creationId="{4D7750F3-EBA0-4EE9-96E8-D2982E9E4CCF}"/>
          </ac:spMkLst>
        </pc:spChg>
        <pc:spChg chg="mod">
          <ac:chgData name="Mark Bacon" userId="4f7352fe1d333838" providerId="LiveId" clId="{F7105499-987A-4D1E-8940-4A4F25F87EA0}" dt="2021-12-31T18:03:33.707" v="690" actId="14100"/>
          <ac:spMkLst>
            <pc:docMk/>
            <pc:sldMk cId="269676317" sldId="1042"/>
            <ac:spMk id="134" creationId="{757AA729-CF0F-42E1-8F15-2394EE18B7B9}"/>
          </ac:spMkLst>
        </pc:spChg>
        <pc:spChg chg="mod">
          <ac:chgData name="Mark Bacon" userId="4f7352fe1d333838" providerId="LiveId" clId="{F7105499-987A-4D1E-8940-4A4F25F87EA0}" dt="2021-12-31T18:03:49.480" v="695" actId="1076"/>
          <ac:spMkLst>
            <pc:docMk/>
            <pc:sldMk cId="269676317" sldId="1042"/>
            <ac:spMk id="135" creationId="{C359CD9B-F410-425A-8A94-18AD457B1CC9}"/>
          </ac:spMkLst>
        </pc:spChg>
        <pc:spChg chg="mod">
          <ac:chgData name="Mark Bacon" userId="4f7352fe1d333838" providerId="LiveId" clId="{F7105499-987A-4D1E-8940-4A4F25F87EA0}" dt="2021-12-31T18:04:22.635" v="701" actId="1076"/>
          <ac:spMkLst>
            <pc:docMk/>
            <pc:sldMk cId="269676317" sldId="1042"/>
            <ac:spMk id="136" creationId="{8310CF62-57D1-4FB2-A1CD-7AE7FE1AAD7C}"/>
          </ac:spMkLst>
        </pc:spChg>
        <pc:grpChg chg="mod">
          <ac:chgData name="Mark Bacon" userId="4f7352fe1d333838" providerId="LiveId" clId="{F7105499-987A-4D1E-8940-4A4F25F87EA0}" dt="2021-12-31T18:03:16.391" v="685" actId="14100"/>
          <ac:grpSpMkLst>
            <pc:docMk/>
            <pc:sldMk cId="269676317" sldId="1042"/>
            <ac:grpSpMk id="95" creationId="{AB855109-2D86-4202-B9CE-3E60F8439916}"/>
          </ac:grpSpMkLst>
        </pc:grpChg>
        <pc:grpChg chg="mod">
          <ac:chgData name="Mark Bacon" userId="4f7352fe1d333838" providerId="LiveId" clId="{F7105499-987A-4D1E-8940-4A4F25F87EA0}" dt="2021-12-10T16:18:15.029" v="575" actId="14100"/>
          <ac:grpSpMkLst>
            <pc:docMk/>
            <pc:sldMk cId="269676317" sldId="1042"/>
            <ac:grpSpMk id="107" creationId="{FEB87E8E-BCC2-4F58-96DB-712CDA809F68}"/>
          </ac:grpSpMkLst>
        </pc:grpChg>
        <pc:grpChg chg="mod">
          <ac:chgData name="Mark Bacon" userId="4f7352fe1d333838" providerId="LiveId" clId="{F7105499-987A-4D1E-8940-4A4F25F87EA0}" dt="2021-12-31T18:03:23.836" v="687" actId="14100"/>
          <ac:grpSpMkLst>
            <pc:docMk/>
            <pc:sldMk cId="269676317" sldId="1042"/>
            <ac:grpSpMk id="119" creationId="{0318065E-A294-4E65-A4C0-DAEE53FCA635}"/>
          </ac:grpSpMkLst>
        </pc:grpChg>
        <pc:grpChg chg="mod">
          <ac:chgData name="Mark Bacon" userId="4f7352fe1d333838" providerId="LiveId" clId="{F7105499-987A-4D1E-8940-4A4F25F87EA0}" dt="2021-12-31T18:03:45.238" v="694" actId="1076"/>
          <ac:grpSpMkLst>
            <pc:docMk/>
            <pc:sldMk cId="269676317" sldId="1042"/>
            <ac:grpSpMk id="131" creationId="{4DC0DE2C-009F-4A74-A8C5-0991A13F5674}"/>
          </ac:grpSpMkLst>
        </pc:grpChg>
      </pc:sldChg>
      <pc:sldMasterChg chg="delSldLayout modSldLayout">
        <pc:chgData name="Mark Bacon" userId="4f7352fe1d333838" providerId="LiveId" clId="{F7105499-987A-4D1E-8940-4A4F25F87EA0}" dt="2021-12-10T16:11:11.635" v="12" actId="2696"/>
        <pc:sldMasterMkLst>
          <pc:docMk/>
          <pc:sldMasterMk cId="3974763103" sldId="2147483698"/>
        </pc:sldMasterMkLst>
        <pc:sldLayoutChg chg="del">
          <pc:chgData name="Mark Bacon" userId="4f7352fe1d333838" providerId="LiveId" clId="{F7105499-987A-4D1E-8940-4A4F25F87EA0}" dt="2021-12-10T16:11:11.635" v="12" actId="2696"/>
          <pc:sldLayoutMkLst>
            <pc:docMk/>
            <pc:sldMasterMk cId="3974763103" sldId="2147483698"/>
            <pc:sldLayoutMk cId="1593082856" sldId="2147483750"/>
          </pc:sldLayoutMkLst>
        </pc:sldLayoutChg>
        <pc:sldLayoutChg chg="delSp mod">
          <pc:chgData name="Mark Bacon" userId="4f7352fe1d333838" providerId="LiveId" clId="{F7105499-987A-4D1E-8940-4A4F25F87EA0}" dt="2021-12-10T16:11:01.777" v="9" actId="478"/>
          <pc:sldLayoutMkLst>
            <pc:docMk/>
            <pc:sldMasterMk cId="3974763103" sldId="2147483698"/>
            <pc:sldLayoutMk cId="3316994708" sldId="2147483769"/>
          </pc:sldLayoutMkLst>
          <pc:spChg chg="del">
            <ac:chgData name="Mark Bacon" userId="4f7352fe1d333838" providerId="LiveId" clId="{F7105499-987A-4D1E-8940-4A4F25F87EA0}" dt="2021-12-10T16:11:01.112" v="8" actId="478"/>
            <ac:spMkLst>
              <pc:docMk/>
              <pc:sldMasterMk cId="3974763103" sldId="2147483698"/>
              <pc:sldLayoutMk cId="3316994708" sldId="2147483769"/>
              <ac:spMk id="13" creationId="{00000000-0000-0000-0000-000000000000}"/>
            </ac:spMkLst>
          </pc:spChg>
          <pc:picChg chg="del">
            <ac:chgData name="Mark Bacon" userId="4f7352fe1d333838" providerId="LiveId" clId="{F7105499-987A-4D1E-8940-4A4F25F87EA0}" dt="2021-12-10T16:11:01.777" v="9" actId="478"/>
            <ac:picMkLst>
              <pc:docMk/>
              <pc:sldMasterMk cId="3974763103" sldId="2147483698"/>
              <pc:sldLayoutMk cId="3316994708" sldId="2147483769"/>
              <ac:picMk id="12" creationId="{00000000-0000-0000-0000-000000000000}"/>
            </ac:picMkLst>
          </pc:picChg>
        </pc:sldLayoutChg>
        <pc:sldLayoutChg chg="delSp mod">
          <pc:chgData name="Mark Bacon" userId="4f7352fe1d333838" providerId="LiveId" clId="{F7105499-987A-4D1E-8940-4A4F25F87EA0}" dt="2021-12-10T16:10:55.533" v="5" actId="478"/>
          <pc:sldLayoutMkLst>
            <pc:docMk/>
            <pc:sldMasterMk cId="3974763103" sldId="2147483698"/>
            <pc:sldLayoutMk cId="402746853" sldId="2147483770"/>
          </pc:sldLayoutMkLst>
          <pc:spChg chg="del">
            <ac:chgData name="Mark Bacon" userId="4f7352fe1d333838" providerId="LiveId" clId="{F7105499-987A-4D1E-8940-4A4F25F87EA0}" dt="2021-12-10T16:10:54.834" v="4" actId="478"/>
            <ac:spMkLst>
              <pc:docMk/>
              <pc:sldMasterMk cId="3974763103" sldId="2147483698"/>
              <pc:sldLayoutMk cId="402746853" sldId="2147483770"/>
              <ac:spMk id="17" creationId="{00000000-0000-0000-0000-000000000000}"/>
            </ac:spMkLst>
          </pc:spChg>
          <pc:picChg chg="del">
            <ac:chgData name="Mark Bacon" userId="4f7352fe1d333838" providerId="LiveId" clId="{F7105499-987A-4D1E-8940-4A4F25F87EA0}" dt="2021-12-10T16:10:55.533" v="5" actId="478"/>
            <ac:picMkLst>
              <pc:docMk/>
              <pc:sldMasterMk cId="3974763103" sldId="2147483698"/>
              <pc:sldLayoutMk cId="402746853" sldId="2147483770"/>
              <ac:picMk id="10" creationId="{00000000-0000-0000-0000-000000000000}"/>
            </ac:picMkLst>
          </pc:picChg>
        </pc:sldLayoutChg>
        <pc:sldLayoutChg chg="delSp mod">
          <pc:chgData name="Mark Bacon" userId="4f7352fe1d333838" providerId="LiveId" clId="{F7105499-987A-4D1E-8940-4A4F25F87EA0}" dt="2021-12-10T16:10:57.768" v="7" actId="478"/>
          <pc:sldLayoutMkLst>
            <pc:docMk/>
            <pc:sldMasterMk cId="3974763103" sldId="2147483698"/>
            <pc:sldLayoutMk cId="3475639237" sldId="2147483771"/>
          </pc:sldLayoutMkLst>
          <pc:spChg chg="del">
            <ac:chgData name="Mark Bacon" userId="4f7352fe1d333838" providerId="LiveId" clId="{F7105499-987A-4D1E-8940-4A4F25F87EA0}" dt="2021-12-10T16:10:57.238" v="6" actId="478"/>
            <ac:spMkLst>
              <pc:docMk/>
              <pc:sldMasterMk cId="3974763103" sldId="2147483698"/>
              <pc:sldLayoutMk cId="3475639237" sldId="2147483771"/>
              <ac:spMk id="13" creationId="{00000000-0000-0000-0000-000000000000}"/>
            </ac:spMkLst>
          </pc:spChg>
          <pc:picChg chg="del">
            <ac:chgData name="Mark Bacon" userId="4f7352fe1d333838" providerId="LiveId" clId="{F7105499-987A-4D1E-8940-4A4F25F87EA0}" dt="2021-12-10T16:10:57.768" v="7" actId="478"/>
            <ac:picMkLst>
              <pc:docMk/>
              <pc:sldMasterMk cId="3974763103" sldId="2147483698"/>
              <pc:sldLayoutMk cId="3475639237" sldId="2147483771"/>
              <ac:picMk id="12" creationId="{00000000-0000-0000-0000-000000000000}"/>
            </ac:picMkLst>
          </pc:picChg>
        </pc:sldLayoutChg>
        <pc:sldLayoutChg chg="delSp mod">
          <pc:chgData name="Mark Bacon" userId="4f7352fe1d333838" providerId="LiveId" clId="{F7105499-987A-4D1E-8940-4A4F25F87EA0}" dt="2021-12-10T16:10:50.316" v="3" actId="478"/>
          <pc:sldLayoutMkLst>
            <pc:docMk/>
            <pc:sldMasterMk cId="3974763103" sldId="2147483698"/>
            <pc:sldLayoutMk cId="2092589653" sldId="2147483772"/>
          </pc:sldLayoutMkLst>
          <pc:spChg chg="del">
            <ac:chgData name="Mark Bacon" userId="4f7352fe1d333838" providerId="LiveId" clId="{F7105499-987A-4D1E-8940-4A4F25F87EA0}" dt="2021-12-10T16:10:49.194" v="2" actId="478"/>
            <ac:spMkLst>
              <pc:docMk/>
              <pc:sldMasterMk cId="3974763103" sldId="2147483698"/>
              <pc:sldLayoutMk cId="2092589653" sldId="2147483772"/>
              <ac:spMk id="17" creationId="{00000000-0000-0000-0000-000000000000}"/>
            </ac:spMkLst>
          </pc:spChg>
          <pc:picChg chg="del">
            <ac:chgData name="Mark Bacon" userId="4f7352fe1d333838" providerId="LiveId" clId="{F7105499-987A-4D1E-8940-4A4F25F87EA0}" dt="2021-12-10T16:10:50.316" v="3" actId="478"/>
            <ac:picMkLst>
              <pc:docMk/>
              <pc:sldMasterMk cId="3974763103" sldId="2147483698"/>
              <pc:sldLayoutMk cId="2092589653" sldId="2147483772"/>
              <ac:picMk id="10" creationId="{00000000-0000-0000-0000-000000000000}"/>
            </ac:picMkLst>
          </pc:picChg>
        </pc:sldLayoutChg>
        <pc:sldLayoutChg chg="delSp mod">
          <pc:chgData name="Mark Bacon" userId="4f7352fe1d333838" providerId="LiveId" clId="{F7105499-987A-4D1E-8940-4A4F25F87EA0}" dt="2021-12-10T16:10:47.334" v="1" actId="478"/>
          <pc:sldLayoutMkLst>
            <pc:docMk/>
            <pc:sldMasterMk cId="3974763103" sldId="2147483698"/>
            <pc:sldLayoutMk cId="2117173953" sldId="2147483775"/>
          </pc:sldLayoutMkLst>
          <pc:spChg chg="del">
            <ac:chgData name="Mark Bacon" userId="4f7352fe1d333838" providerId="LiveId" clId="{F7105499-987A-4D1E-8940-4A4F25F87EA0}" dt="2021-12-10T16:10:44.227" v="0" actId="478"/>
            <ac:spMkLst>
              <pc:docMk/>
              <pc:sldMasterMk cId="3974763103" sldId="2147483698"/>
              <pc:sldLayoutMk cId="2117173953" sldId="2147483775"/>
              <ac:spMk id="17" creationId="{00000000-0000-0000-0000-000000000000}"/>
            </ac:spMkLst>
          </pc:spChg>
          <pc:picChg chg="del">
            <ac:chgData name="Mark Bacon" userId="4f7352fe1d333838" providerId="LiveId" clId="{F7105499-987A-4D1E-8940-4A4F25F87EA0}" dt="2021-12-10T16:10:47.334" v="1" actId="478"/>
            <ac:picMkLst>
              <pc:docMk/>
              <pc:sldMasterMk cId="3974763103" sldId="2147483698"/>
              <pc:sldLayoutMk cId="2117173953" sldId="2147483775"/>
              <ac:picMk id="10" creationId="{00000000-0000-0000-0000-000000000000}"/>
            </ac:picMkLst>
          </pc:picChg>
        </pc:sldLayoutChg>
      </pc:sldMasterChg>
      <pc:sldMasterChg chg="del delSldLayout">
        <pc:chgData name="Mark Bacon" userId="4f7352fe1d333838" providerId="LiveId" clId="{F7105499-987A-4D1E-8940-4A4F25F87EA0}" dt="2021-12-10T16:11:06.326" v="11" actId="2696"/>
        <pc:sldMasterMkLst>
          <pc:docMk/>
          <pc:sldMasterMk cId="3800825972" sldId="2147483753"/>
        </pc:sldMasterMkLst>
        <pc:sldLayoutChg chg="del">
          <pc:chgData name="Mark Bacon" userId="4f7352fe1d333838" providerId="LiveId" clId="{F7105499-987A-4D1E-8940-4A4F25F87EA0}" dt="2021-12-10T16:11:06.320" v="10" actId="2696"/>
          <pc:sldLayoutMkLst>
            <pc:docMk/>
            <pc:sldMasterMk cId="3800825972" sldId="2147483753"/>
            <pc:sldLayoutMk cId="1578135143" sldId="2147483754"/>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33B4B9-AFB0-43EB-82AF-ED70AC262E4F}" type="datetimeFigureOut">
              <a:rPr lang="en-US" smtClean="0"/>
              <a:pPr/>
              <a:t>12/31/2021</a:t>
            </a:fld>
            <a:endParaRPr lang="en-US"/>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6472C8F-9949-4688-BFEB-F813D79CFC0A}" type="slidenum">
              <a:rPr lang="en-US" smtClean="0"/>
              <a:pPr/>
              <a:t>‹#›</a:t>
            </a:fld>
            <a:endParaRPr lang="en-US"/>
          </a:p>
        </p:txBody>
      </p:sp>
    </p:spTree>
    <p:extLst>
      <p:ext uri="{BB962C8B-B14F-4D97-AF65-F5344CB8AC3E}">
        <p14:creationId xmlns:p14="http://schemas.microsoft.com/office/powerpoint/2010/main" val="1792992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31E77A-DD07-4A76-801D-B4BF4990C412}" type="datetimeFigureOut">
              <a:rPr lang="en-US" smtClean="0"/>
              <a:pPr/>
              <a:t>12/31/2021</a:t>
            </a:fld>
            <a:endParaRPr lang="en-US"/>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A3AB2B-189A-4C92-A457-C6A3833631A7}" type="slidenum">
              <a:rPr lang="en-US" smtClean="0"/>
              <a:pPr/>
              <a:t>‹#›</a:t>
            </a:fld>
            <a:endParaRPr lang="en-US"/>
          </a:p>
        </p:txBody>
      </p:sp>
    </p:spTree>
    <p:extLst>
      <p:ext uri="{BB962C8B-B14F-4D97-AF65-F5344CB8AC3E}">
        <p14:creationId xmlns:p14="http://schemas.microsoft.com/office/powerpoint/2010/main" val="2753898374"/>
      </p:ext>
    </p:extLst>
  </p:cSld>
  <p:clrMap bg1="lt1" tx1="dk1" bg2="lt2" tx2="dk2" accent1="accent1" accent2="accent2" accent3="accent3" accent4="accent4" accent5="accent5" accent6="accent6" hlink="hlink" folHlink="folHlink"/>
  <p:hf hdr="0" ftr="0" dt="0"/>
  <p:notesStyle>
    <a:lvl1pPr marL="0" algn="l" defTabSz="914354" rtl="0" eaLnBrk="1" latinLnBrk="0" hangingPunct="1">
      <a:defRPr sz="1200" kern="1200">
        <a:solidFill>
          <a:schemeClr val="tx1"/>
        </a:solidFill>
        <a:latin typeface="+mn-lt"/>
        <a:ea typeface="+mn-ea"/>
        <a:cs typeface="+mn-cs"/>
      </a:defRPr>
    </a:lvl1pPr>
    <a:lvl2pPr marL="457178" algn="l" defTabSz="914354" rtl="0" eaLnBrk="1" latinLnBrk="0" hangingPunct="1">
      <a:defRPr sz="1200" kern="1200">
        <a:solidFill>
          <a:schemeClr val="tx1"/>
        </a:solidFill>
        <a:latin typeface="+mn-lt"/>
        <a:ea typeface="+mn-ea"/>
        <a:cs typeface="+mn-cs"/>
      </a:defRPr>
    </a:lvl2pPr>
    <a:lvl3pPr marL="914354" algn="l" defTabSz="914354" rtl="0" eaLnBrk="1" latinLnBrk="0" hangingPunct="1">
      <a:defRPr sz="1200" kern="1200">
        <a:solidFill>
          <a:schemeClr val="tx1"/>
        </a:solidFill>
        <a:latin typeface="+mn-lt"/>
        <a:ea typeface="+mn-ea"/>
        <a:cs typeface="+mn-cs"/>
      </a:defRPr>
    </a:lvl3pPr>
    <a:lvl4pPr marL="1371532" algn="l" defTabSz="914354" rtl="0" eaLnBrk="1" latinLnBrk="0" hangingPunct="1">
      <a:defRPr sz="1200" kern="1200">
        <a:solidFill>
          <a:schemeClr val="tx1"/>
        </a:solidFill>
        <a:latin typeface="+mn-lt"/>
        <a:ea typeface="+mn-ea"/>
        <a:cs typeface="+mn-cs"/>
      </a:defRPr>
    </a:lvl4pPr>
    <a:lvl5pPr marL="1828709" algn="l" defTabSz="914354" rtl="0" eaLnBrk="1" latinLnBrk="0" hangingPunct="1">
      <a:defRPr sz="1200" kern="1200">
        <a:solidFill>
          <a:schemeClr val="tx1"/>
        </a:solidFill>
        <a:latin typeface="+mn-lt"/>
        <a:ea typeface="+mn-ea"/>
        <a:cs typeface="+mn-cs"/>
      </a:defRPr>
    </a:lvl5pPr>
    <a:lvl6pPr marL="2285886" algn="l" defTabSz="914354" rtl="0" eaLnBrk="1" latinLnBrk="0" hangingPunct="1">
      <a:defRPr sz="1200" kern="1200">
        <a:solidFill>
          <a:schemeClr val="tx1"/>
        </a:solidFill>
        <a:latin typeface="+mn-lt"/>
        <a:ea typeface="+mn-ea"/>
        <a:cs typeface="+mn-cs"/>
      </a:defRPr>
    </a:lvl6pPr>
    <a:lvl7pPr marL="2743062" algn="l" defTabSz="914354" rtl="0" eaLnBrk="1" latinLnBrk="0" hangingPunct="1">
      <a:defRPr sz="1200" kern="1200">
        <a:solidFill>
          <a:schemeClr val="tx1"/>
        </a:solidFill>
        <a:latin typeface="+mn-lt"/>
        <a:ea typeface="+mn-ea"/>
        <a:cs typeface="+mn-cs"/>
      </a:defRPr>
    </a:lvl7pPr>
    <a:lvl8pPr marL="3200240" algn="l" defTabSz="914354" rtl="0" eaLnBrk="1" latinLnBrk="0" hangingPunct="1">
      <a:defRPr sz="1200" kern="1200">
        <a:solidFill>
          <a:schemeClr val="tx1"/>
        </a:solidFill>
        <a:latin typeface="+mn-lt"/>
        <a:ea typeface="+mn-ea"/>
        <a:cs typeface="+mn-cs"/>
      </a:defRPr>
    </a:lvl8pPr>
    <a:lvl9pPr marL="3657418" algn="l" defTabSz="91435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prstClr val="black"/>
                </a:solidFill>
              </a:rPr>
              <a:t>© Copyright Showeet.com – Creative &amp; Free PowerPoint Templates</a:t>
            </a:r>
            <a:endParaRPr lang="en-US" dirty="0"/>
          </a:p>
        </p:txBody>
      </p:sp>
      <p:sp>
        <p:nvSpPr>
          <p:cNvPr id="4" name="Slide Number Placeholder 3"/>
          <p:cNvSpPr>
            <a:spLocks noGrp="1"/>
          </p:cNvSpPr>
          <p:nvPr>
            <p:ph type="sldNum" sz="quarter" idx="10"/>
          </p:nvPr>
        </p:nvSpPr>
        <p:spPr/>
        <p:txBody>
          <a:bodyPr/>
          <a:lstStyle/>
          <a:p>
            <a:fld id="{2CA3AB2B-189A-4C92-A457-C6A3833631A7}" type="slidenum">
              <a:rPr lang="en-US" smtClean="0"/>
              <a:pPr/>
              <a:t>1</a:t>
            </a:fld>
            <a:endParaRPr lang="en-US"/>
          </a:p>
        </p:txBody>
      </p:sp>
    </p:spTree>
    <p:extLst>
      <p:ext uri="{BB962C8B-B14F-4D97-AF65-F5344CB8AC3E}">
        <p14:creationId xmlns:p14="http://schemas.microsoft.com/office/powerpoint/2010/main" val="2142509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prstClr val="black"/>
                </a:solidFill>
              </a:rPr>
              <a:t>© Copyright Showeet.com – Creative &amp; Free PowerPoint Templates</a:t>
            </a:r>
            <a:endParaRPr lang="en-US" dirty="0"/>
          </a:p>
        </p:txBody>
      </p:sp>
      <p:sp>
        <p:nvSpPr>
          <p:cNvPr id="4" name="Slide Number Placeholder 3"/>
          <p:cNvSpPr>
            <a:spLocks noGrp="1"/>
          </p:cNvSpPr>
          <p:nvPr>
            <p:ph type="sldNum" sz="quarter" idx="10"/>
          </p:nvPr>
        </p:nvSpPr>
        <p:spPr/>
        <p:txBody>
          <a:bodyPr/>
          <a:lstStyle/>
          <a:p>
            <a:fld id="{2CA3AB2B-189A-4C92-A457-C6A3833631A7}" type="slidenum">
              <a:rPr lang="en-US" smtClean="0"/>
              <a:pPr/>
              <a:t>2</a:t>
            </a:fld>
            <a:endParaRPr lang="en-US"/>
          </a:p>
        </p:txBody>
      </p:sp>
    </p:spTree>
    <p:extLst>
      <p:ext uri="{BB962C8B-B14F-4D97-AF65-F5344CB8AC3E}">
        <p14:creationId xmlns:p14="http://schemas.microsoft.com/office/powerpoint/2010/main" val="3445765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prstClr val="black"/>
                </a:solidFill>
              </a:rPr>
              <a:t>© Copyright Showeet.com – Creative &amp; Free PowerPoint Templates</a:t>
            </a:r>
            <a:endParaRPr lang="en-US" dirty="0"/>
          </a:p>
        </p:txBody>
      </p:sp>
      <p:sp>
        <p:nvSpPr>
          <p:cNvPr id="4" name="Slide Number Placeholder 3"/>
          <p:cNvSpPr>
            <a:spLocks noGrp="1"/>
          </p:cNvSpPr>
          <p:nvPr>
            <p:ph type="sldNum" sz="quarter" idx="10"/>
          </p:nvPr>
        </p:nvSpPr>
        <p:spPr/>
        <p:txBody>
          <a:bodyPr/>
          <a:lstStyle/>
          <a:p>
            <a:fld id="{2CA3AB2B-189A-4C92-A457-C6A3833631A7}" type="slidenum">
              <a:rPr lang="en-US" smtClean="0"/>
              <a:pPr/>
              <a:t>3</a:t>
            </a:fld>
            <a:endParaRPr lang="en-US"/>
          </a:p>
        </p:txBody>
      </p:sp>
    </p:spTree>
    <p:extLst>
      <p:ext uri="{BB962C8B-B14F-4D97-AF65-F5344CB8AC3E}">
        <p14:creationId xmlns:p14="http://schemas.microsoft.com/office/powerpoint/2010/main" val="33956105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Right">
    <p:spTree>
      <p:nvGrpSpPr>
        <p:cNvPr id="1" name=""/>
        <p:cNvGrpSpPr/>
        <p:nvPr/>
      </p:nvGrpSpPr>
      <p:grpSpPr>
        <a:xfrm>
          <a:off x="0" y="0"/>
          <a:ext cx="0" cy="0"/>
          <a:chOff x="0" y="0"/>
          <a:chExt cx="0" cy="0"/>
        </a:xfrm>
      </p:grpSpPr>
      <p:sp>
        <p:nvSpPr>
          <p:cNvPr id="2" name="Title 1"/>
          <p:cNvSpPr>
            <a:spLocks noGrp="1"/>
          </p:cNvSpPr>
          <p:nvPr>
            <p:ph type="title"/>
          </p:nvPr>
        </p:nvSpPr>
        <p:spPr>
          <a:xfrm>
            <a:off x="1784569" y="137160"/>
            <a:ext cx="9797831" cy="707886"/>
          </a:xfrm>
        </p:spPr>
        <p:txBody>
          <a:bodyPr/>
          <a:lstStyle/>
          <a:p>
            <a:r>
              <a:rPr lang="en-US"/>
              <a:t>Click to edit Master title style</a:t>
            </a:r>
          </a:p>
        </p:txBody>
      </p:sp>
      <p:sp>
        <p:nvSpPr>
          <p:cNvPr id="3" name="Subtitle 2"/>
          <p:cNvSpPr>
            <a:spLocks noGrp="1"/>
          </p:cNvSpPr>
          <p:nvPr>
            <p:ph type="subTitle" idx="1"/>
          </p:nvPr>
        </p:nvSpPr>
        <p:spPr>
          <a:xfrm>
            <a:off x="1784569" y="845046"/>
            <a:ext cx="9797831" cy="523220"/>
          </a:xfrm>
        </p:spPr>
        <p:txBody>
          <a:bodyPr wrap="square">
            <a:spAutoFit/>
          </a:bodyPr>
          <a:lstStyle>
            <a:lvl1pPr marL="0" indent="0" algn="r">
              <a:buNone/>
              <a:defRPr sz="28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grpSp>
        <p:nvGrpSpPr>
          <p:cNvPr id="6" name="Group 5"/>
          <p:cNvGrpSpPr/>
          <p:nvPr userDrawn="1"/>
        </p:nvGrpSpPr>
        <p:grpSpPr>
          <a:xfrm>
            <a:off x="328169" y="6237312"/>
            <a:ext cx="439241" cy="439240"/>
            <a:chOff x="186858" y="6096003"/>
            <a:chExt cx="580550" cy="580549"/>
          </a:xfrm>
          <a:solidFill>
            <a:schemeClr val="bg1">
              <a:lumMod val="75000"/>
              <a:alpha val="25000"/>
            </a:schemeClr>
          </a:solidFill>
        </p:grpSpPr>
        <p:sp>
          <p:nvSpPr>
            <p:cNvPr id="7" name="Rectangle 6"/>
            <p:cNvSpPr/>
            <p:nvPr userDrawn="1"/>
          </p:nvSpPr>
          <p:spPr>
            <a:xfrm>
              <a:off x="186859" y="6096003"/>
              <a:ext cx="580549" cy="58054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latin typeface="Calibri Light" panose="020F0302020204030204" pitchFamily="34" charset="0"/>
              </a:endParaRPr>
            </a:p>
          </p:txBody>
        </p:sp>
        <p:sp>
          <p:nvSpPr>
            <p:cNvPr id="8" name="Rectangle 7"/>
            <p:cNvSpPr/>
            <p:nvPr userDrawn="1"/>
          </p:nvSpPr>
          <p:spPr>
            <a:xfrm>
              <a:off x="186858" y="6612049"/>
              <a:ext cx="580549" cy="645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sp>
        <p:nvSpPr>
          <p:cNvPr id="10" name="Slide Number Placeholder 5"/>
          <p:cNvSpPr>
            <a:spLocks noGrp="1"/>
          </p:cNvSpPr>
          <p:nvPr>
            <p:ph type="sldNum" sz="quarter" idx="12"/>
          </p:nvPr>
        </p:nvSpPr>
        <p:spPr>
          <a:xfrm>
            <a:off x="328169" y="6237312"/>
            <a:ext cx="439241" cy="390437"/>
          </a:xfrm>
          <a:prstGeom prst="rect">
            <a:avLst/>
          </a:prstGeom>
        </p:spPr>
        <p:txBody>
          <a:bodyPr anchor="ctr"/>
          <a:lstStyle>
            <a:lvl1pPr algn="ctr">
              <a:defRPr sz="1400">
                <a:solidFill>
                  <a:srgbClr val="2F3A46"/>
                </a:solidFill>
              </a:defRPr>
            </a:lvl1pPr>
          </a:lstStyle>
          <a:p>
            <a:fld id="{F68327C5-B821-4FE9-A59A-A60D9EB59A9A}" type="slidenum">
              <a:rPr lang="en-US" smtClean="0"/>
              <a:pPr/>
              <a:t>‹#›</a:t>
            </a:fld>
            <a:endParaRPr lang="en-US" dirty="0"/>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r="18500" b="19391"/>
          <a:stretch/>
        </p:blipFill>
        <p:spPr>
          <a:xfrm>
            <a:off x="11096512" y="5774480"/>
            <a:ext cx="1095488" cy="1083520"/>
          </a:xfrm>
          <a:prstGeom prst="rect">
            <a:avLst/>
          </a:prstGeom>
        </p:spPr>
      </p:pic>
    </p:spTree>
    <p:extLst>
      <p:ext uri="{BB962C8B-B14F-4D97-AF65-F5344CB8AC3E}">
        <p14:creationId xmlns:p14="http://schemas.microsoft.com/office/powerpoint/2010/main" val="3316994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Left">
    <p:spTree>
      <p:nvGrpSpPr>
        <p:cNvPr id="1" name=""/>
        <p:cNvGrpSpPr/>
        <p:nvPr/>
      </p:nvGrpSpPr>
      <p:grpSpPr>
        <a:xfrm>
          <a:off x="0" y="0"/>
          <a:ext cx="0" cy="0"/>
          <a:chOff x="0" y="0"/>
          <a:chExt cx="0" cy="0"/>
        </a:xfrm>
      </p:grpSpPr>
      <p:sp>
        <p:nvSpPr>
          <p:cNvPr id="2" name="Title 1"/>
          <p:cNvSpPr>
            <a:spLocks noGrp="1"/>
          </p:cNvSpPr>
          <p:nvPr>
            <p:ph type="title"/>
          </p:nvPr>
        </p:nvSpPr>
        <p:spPr>
          <a:xfrm>
            <a:off x="623887" y="137160"/>
            <a:ext cx="9797831" cy="707886"/>
          </a:xfrm>
        </p:spPr>
        <p:txBody>
          <a:bodyPr/>
          <a:lstStyle>
            <a:lvl1pPr algn="l">
              <a:defRPr/>
            </a:lvl1pPr>
          </a:lstStyle>
          <a:p>
            <a:r>
              <a:rPr lang="en-US"/>
              <a:t>Click to edit Master title style</a:t>
            </a:r>
          </a:p>
        </p:txBody>
      </p:sp>
      <p:sp>
        <p:nvSpPr>
          <p:cNvPr id="3" name="Subtitle 2"/>
          <p:cNvSpPr>
            <a:spLocks noGrp="1"/>
          </p:cNvSpPr>
          <p:nvPr>
            <p:ph type="subTitle" idx="1"/>
          </p:nvPr>
        </p:nvSpPr>
        <p:spPr>
          <a:xfrm>
            <a:off x="623887" y="845046"/>
            <a:ext cx="9797831" cy="523220"/>
          </a:xfrm>
        </p:spPr>
        <p:txBody>
          <a:bodyPr wrap="square">
            <a:spAutoFit/>
          </a:bodyPr>
          <a:lstStyle>
            <a:lvl1pPr marL="0" indent="0" algn="l">
              <a:buNone/>
              <a:defRPr sz="28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grpSp>
        <p:nvGrpSpPr>
          <p:cNvPr id="6" name="Group 5"/>
          <p:cNvGrpSpPr/>
          <p:nvPr userDrawn="1"/>
        </p:nvGrpSpPr>
        <p:grpSpPr>
          <a:xfrm>
            <a:off x="328169" y="6237312"/>
            <a:ext cx="439241" cy="439240"/>
            <a:chOff x="186858" y="6096003"/>
            <a:chExt cx="580550" cy="580549"/>
          </a:xfrm>
          <a:solidFill>
            <a:schemeClr val="bg1">
              <a:lumMod val="75000"/>
              <a:alpha val="25000"/>
            </a:schemeClr>
          </a:solidFill>
        </p:grpSpPr>
        <p:sp>
          <p:nvSpPr>
            <p:cNvPr id="7" name="Rectangle 6"/>
            <p:cNvSpPr/>
            <p:nvPr userDrawn="1"/>
          </p:nvSpPr>
          <p:spPr>
            <a:xfrm>
              <a:off x="186859" y="6096003"/>
              <a:ext cx="580549" cy="58054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latin typeface="Calibri Light" panose="020F0302020204030204" pitchFamily="34" charset="0"/>
              </a:endParaRPr>
            </a:p>
          </p:txBody>
        </p:sp>
        <p:sp>
          <p:nvSpPr>
            <p:cNvPr id="8" name="Rectangle 7"/>
            <p:cNvSpPr/>
            <p:nvPr userDrawn="1"/>
          </p:nvSpPr>
          <p:spPr>
            <a:xfrm>
              <a:off x="186858" y="6612049"/>
              <a:ext cx="580549" cy="645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sp>
        <p:nvSpPr>
          <p:cNvPr id="10" name="Slide Number Placeholder 5"/>
          <p:cNvSpPr>
            <a:spLocks noGrp="1"/>
          </p:cNvSpPr>
          <p:nvPr>
            <p:ph type="sldNum" sz="quarter" idx="12"/>
          </p:nvPr>
        </p:nvSpPr>
        <p:spPr>
          <a:xfrm>
            <a:off x="328169" y="6237312"/>
            <a:ext cx="439241" cy="390437"/>
          </a:xfrm>
          <a:prstGeom prst="rect">
            <a:avLst/>
          </a:prstGeom>
        </p:spPr>
        <p:txBody>
          <a:bodyPr anchor="ctr"/>
          <a:lstStyle>
            <a:lvl1pPr algn="ctr">
              <a:defRPr sz="1400">
                <a:solidFill>
                  <a:srgbClr val="2F3A46"/>
                </a:solidFill>
              </a:defRPr>
            </a:lvl1pPr>
          </a:lstStyle>
          <a:p>
            <a:fld id="{F68327C5-B821-4FE9-A59A-A60D9EB59A9A}" type="slidenum">
              <a:rPr lang="en-US" smtClean="0"/>
              <a:pPr/>
              <a:t>‹#›</a:t>
            </a:fld>
            <a:endParaRPr lang="en-US" dirty="0"/>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r="18500" b="19391"/>
          <a:stretch/>
        </p:blipFill>
        <p:spPr>
          <a:xfrm>
            <a:off x="11096512" y="5774480"/>
            <a:ext cx="1095488" cy="1083520"/>
          </a:xfrm>
          <a:prstGeom prst="rect">
            <a:avLst/>
          </a:prstGeom>
        </p:spPr>
      </p:pic>
      <p:sp>
        <p:nvSpPr>
          <p:cNvPr id="4" name="Rectangle 3">
            <a:extLst>
              <a:ext uri="{FF2B5EF4-FFF2-40B4-BE49-F238E27FC236}">
                <a16:creationId xmlns:a16="http://schemas.microsoft.com/office/drawing/2014/main" id="{3FAA1CCD-60C5-486B-ACAD-47D83FA9ECF8}"/>
              </a:ext>
            </a:extLst>
          </p:cNvPr>
          <p:cNvSpPr/>
          <p:nvPr userDrawn="1"/>
        </p:nvSpPr>
        <p:spPr>
          <a:xfrm>
            <a:off x="119336" y="6021288"/>
            <a:ext cx="936104" cy="7078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5639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Right (dark)">
    <p:bg>
      <p:bgPr>
        <a:solidFill>
          <a:srgbClr val="222A3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84569" y="137160"/>
            <a:ext cx="9797831" cy="707886"/>
          </a:xfrm>
        </p:spPr>
        <p:txBody>
          <a:bodyPr/>
          <a:lstStyle>
            <a:lvl1pPr>
              <a:defRPr>
                <a:solidFill>
                  <a:schemeClr val="bg1"/>
                </a:solidFill>
              </a:defRPr>
            </a:lvl1pPr>
          </a:lstStyle>
          <a:p>
            <a:r>
              <a:rPr lang="en-US"/>
              <a:t>Click to edit Master title style</a:t>
            </a:r>
          </a:p>
        </p:txBody>
      </p:sp>
      <p:sp>
        <p:nvSpPr>
          <p:cNvPr id="3" name="Subtitle 2"/>
          <p:cNvSpPr>
            <a:spLocks noGrp="1"/>
          </p:cNvSpPr>
          <p:nvPr>
            <p:ph type="subTitle" idx="1"/>
          </p:nvPr>
        </p:nvSpPr>
        <p:spPr>
          <a:xfrm>
            <a:off x="1784569" y="845046"/>
            <a:ext cx="9797831" cy="523220"/>
          </a:xfrm>
        </p:spPr>
        <p:txBody>
          <a:bodyPr wrap="square">
            <a:spAutoFit/>
          </a:bodyPr>
          <a:lstStyle>
            <a:lvl1pPr marL="0" indent="0" algn="r">
              <a:buNone/>
              <a:defRPr sz="2800">
                <a:solidFill>
                  <a:schemeClr val="accent1">
                    <a:lumMod val="60000"/>
                    <a:lumOff val="4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r="18500" b="19391"/>
          <a:stretch/>
        </p:blipFill>
        <p:spPr>
          <a:xfrm>
            <a:off x="11096512" y="5774480"/>
            <a:ext cx="1095488" cy="1083520"/>
          </a:xfrm>
          <a:prstGeom prst="rect">
            <a:avLst/>
          </a:prstGeom>
        </p:spPr>
      </p:pic>
      <p:grpSp>
        <p:nvGrpSpPr>
          <p:cNvPr id="12" name="Group 11"/>
          <p:cNvGrpSpPr/>
          <p:nvPr userDrawn="1"/>
        </p:nvGrpSpPr>
        <p:grpSpPr>
          <a:xfrm>
            <a:off x="328166" y="6237312"/>
            <a:ext cx="439241" cy="439240"/>
            <a:chOff x="186858" y="6096003"/>
            <a:chExt cx="580550" cy="580549"/>
          </a:xfrm>
          <a:solidFill>
            <a:schemeClr val="bg1">
              <a:lumMod val="95000"/>
              <a:alpha val="25000"/>
            </a:schemeClr>
          </a:solidFill>
        </p:grpSpPr>
        <p:sp>
          <p:nvSpPr>
            <p:cNvPr id="13" name="Rectangle 12"/>
            <p:cNvSpPr/>
            <p:nvPr userDrawn="1"/>
          </p:nvSpPr>
          <p:spPr>
            <a:xfrm>
              <a:off x="186859" y="6096003"/>
              <a:ext cx="580549" cy="58054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latin typeface="Calibri Light" panose="020F0302020204030204" pitchFamily="34" charset="0"/>
              </a:endParaRPr>
            </a:p>
          </p:txBody>
        </p:sp>
        <p:sp>
          <p:nvSpPr>
            <p:cNvPr id="14" name="Rectangle 13"/>
            <p:cNvSpPr/>
            <p:nvPr userDrawn="1"/>
          </p:nvSpPr>
          <p:spPr>
            <a:xfrm>
              <a:off x="186858" y="6612049"/>
              <a:ext cx="580549" cy="645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sp>
        <p:nvSpPr>
          <p:cNvPr id="15" name="Slide Number Placeholder 5"/>
          <p:cNvSpPr>
            <a:spLocks noGrp="1"/>
          </p:cNvSpPr>
          <p:nvPr>
            <p:ph type="sldNum" sz="quarter" idx="12"/>
          </p:nvPr>
        </p:nvSpPr>
        <p:spPr>
          <a:xfrm>
            <a:off x="328169" y="6237312"/>
            <a:ext cx="439241" cy="390437"/>
          </a:xfrm>
          <a:prstGeom prst="rect">
            <a:avLst/>
          </a:prstGeom>
          <a:noFill/>
        </p:spPr>
        <p:txBody>
          <a:bodyPr anchor="ctr"/>
          <a:lstStyle>
            <a:lvl1pPr algn="ctr">
              <a:defRPr sz="1400">
                <a:solidFill>
                  <a:schemeClr val="bg1"/>
                </a:solidFill>
              </a:defRPr>
            </a:lvl1pPr>
          </a:lstStyle>
          <a:p>
            <a:fld id="{F68327C5-B821-4FE9-A59A-A60D9EB59A9A}" type="slidenum">
              <a:rPr lang="en-US" smtClean="0"/>
              <a:pPr/>
              <a:t>‹#›</a:t>
            </a:fld>
            <a:endParaRPr lang="en-US" dirty="0"/>
          </a:p>
        </p:txBody>
      </p:sp>
    </p:spTree>
    <p:extLst>
      <p:ext uri="{BB962C8B-B14F-4D97-AF65-F5344CB8AC3E}">
        <p14:creationId xmlns:p14="http://schemas.microsoft.com/office/powerpoint/2010/main" val="402746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Left (dark)">
    <p:bg>
      <p:bgPr>
        <a:solidFill>
          <a:srgbClr val="222A3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7" y="137160"/>
            <a:ext cx="9797831" cy="707886"/>
          </a:xfrm>
        </p:spPr>
        <p:txBody>
          <a:bodyPr/>
          <a:lstStyle>
            <a:lvl1pPr algn="l">
              <a:defRPr>
                <a:solidFill>
                  <a:schemeClr val="bg1"/>
                </a:solidFill>
              </a:defRPr>
            </a:lvl1pPr>
          </a:lstStyle>
          <a:p>
            <a:r>
              <a:rPr lang="en-US"/>
              <a:t>Click to edit Master title style</a:t>
            </a:r>
          </a:p>
        </p:txBody>
      </p:sp>
      <p:sp>
        <p:nvSpPr>
          <p:cNvPr id="3" name="Subtitle 2"/>
          <p:cNvSpPr>
            <a:spLocks noGrp="1"/>
          </p:cNvSpPr>
          <p:nvPr>
            <p:ph type="subTitle" idx="1"/>
          </p:nvPr>
        </p:nvSpPr>
        <p:spPr>
          <a:xfrm>
            <a:off x="623887" y="845046"/>
            <a:ext cx="9797831" cy="523220"/>
          </a:xfrm>
        </p:spPr>
        <p:txBody>
          <a:bodyPr wrap="square">
            <a:spAutoFit/>
          </a:bodyPr>
          <a:lstStyle>
            <a:lvl1pPr marL="0" indent="0" algn="l">
              <a:buNone/>
              <a:defRPr sz="2800">
                <a:solidFill>
                  <a:schemeClr val="accent1">
                    <a:lumMod val="60000"/>
                    <a:lumOff val="4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r="18500" b="19391"/>
          <a:stretch/>
        </p:blipFill>
        <p:spPr>
          <a:xfrm>
            <a:off x="11096512" y="5774480"/>
            <a:ext cx="1095488" cy="1083520"/>
          </a:xfrm>
          <a:prstGeom prst="rect">
            <a:avLst/>
          </a:prstGeom>
        </p:spPr>
      </p:pic>
      <p:grpSp>
        <p:nvGrpSpPr>
          <p:cNvPr id="13" name="Group 12"/>
          <p:cNvGrpSpPr/>
          <p:nvPr userDrawn="1"/>
        </p:nvGrpSpPr>
        <p:grpSpPr>
          <a:xfrm>
            <a:off x="328166" y="6237312"/>
            <a:ext cx="439241" cy="439240"/>
            <a:chOff x="186858" y="6096003"/>
            <a:chExt cx="580550" cy="580549"/>
          </a:xfrm>
          <a:solidFill>
            <a:schemeClr val="bg1">
              <a:lumMod val="95000"/>
              <a:alpha val="25000"/>
            </a:schemeClr>
          </a:solidFill>
        </p:grpSpPr>
        <p:sp>
          <p:nvSpPr>
            <p:cNvPr id="14" name="Rectangle 13"/>
            <p:cNvSpPr/>
            <p:nvPr userDrawn="1"/>
          </p:nvSpPr>
          <p:spPr>
            <a:xfrm>
              <a:off x="186859" y="6096003"/>
              <a:ext cx="580549" cy="58054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latin typeface="Calibri Light" panose="020F0302020204030204" pitchFamily="34" charset="0"/>
              </a:endParaRPr>
            </a:p>
          </p:txBody>
        </p:sp>
        <p:sp>
          <p:nvSpPr>
            <p:cNvPr id="15" name="Rectangle 14"/>
            <p:cNvSpPr/>
            <p:nvPr userDrawn="1"/>
          </p:nvSpPr>
          <p:spPr>
            <a:xfrm>
              <a:off x="186858" y="6612049"/>
              <a:ext cx="580549" cy="645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sp>
        <p:nvSpPr>
          <p:cNvPr id="16" name="Slide Number Placeholder 5"/>
          <p:cNvSpPr>
            <a:spLocks noGrp="1"/>
          </p:cNvSpPr>
          <p:nvPr>
            <p:ph type="sldNum" sz="quarter" idx="12"/>
          </p:nvPr>
        </p:nvSpPr>
        <p:spPr>
          <a:xfrm>
            <a:off x="328169" y="6237312"/>
            <a:ext cx="439241" cy="390437"/>
          </a:xfrm>
          <a:prstGeom prst="rect">
            <a:avLst/>
          </a:prstGeom>
          <a:noFill/>
        </p:spPr>
        <p:txBody>
          <a:bodyPr anchor="ctr"/>
          <a:lstStyle>
            <a:lvl1pPr algn="ctr">
              <a:defRPr sz="1400">
                <a:solidFill>
                  <a:schemeClr val="bg1"/>
                </a:solidFill>
              </a:defRPr>
            </a:lvl1pPr>
          </a:lstStyle>
          <a:p>
            <a:fld id="{F68327C5-B821-4FE9-A59A-A60D9EB59A9A}" type="slidenum">
              <a:rPr lang="en-US" smtClean="0"/>
              <a:pPr/>
              <a:t>‹#›</a:t>
            </a:fld>
            <a:endParaRPr lang="en-US" dirty="0"/>
          </a:p>
        </p:txBody>
      </p:sp>
    </p:spTree>
    <p:extLst>
      <p:ext uri="{BB962C8B-B14F-4D97-AF65-F5344CB8AC3E}">
        <p14:creationId xmlns:p14="http://schemas.microsoft.com/office/powerpoint/2010/main" val="2092589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 Left (dark)">
    <p:bg>
      <p:bgPr>
        <a:solidFill>
          <a:schemeClr val="tx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7" y="137160"/>
            <a:ext cx="9797831" cy="707886"/>
          </a:xfrm>
        </p:spPr>
        <p:txBody>
          <a:bodyPr/>
          <a:lstStyle>
            <a:lvl1pPr algn="l">
              <a:defRPr>
                <a:solidFill>
                  <a:schemeClr val="bg1"/>
                </a:solidFill>
              </a:defRPr>
            </a:lvl1pPr>
          </a:lstStyle>
          <a:p>
            <a:r>
              <a:rPr lang="en-US"/>
              <a:t>Click to edit Master title style</a:t>
            </a:r>
          </a:p>
        </p:txBody>
      </p:sp>
      <p:sp>
        <p:nvSpPr>
          <p:cNvPr id="3" name="Subtitle 2"/>
          <p:cNvSpPr>
            <a:spLocks noGrp="1"/>
          </p:cNvSpPr>
          <p:nvPr>
            <p:ph type="subTitle" idx="1"/>
          </p:nvPr>
        </p:nvSpPr>
        <p:spPr>
          <a:xfrm>
            <a:off x="623887" y="845046"/>
            <a:ext cx="9797831" cy="523220"/>
          </a:xfrm>
        </p:spPr>
        <p:txBody>
          <a:bodyPr wrap="square">
            <a:spAutoFit/>
          </a:bodyPr>
          <a:lstStyle>
            <a:lvl1pPr marL="0" indent="0" algn="l">
              <a:buNone/>
              <a:defRPr sz="2800">
                <a:solidFill>
                  <a:schemeClr val="accent1">
                    <a:lumMod val="60000"/>
                    <a:lumOff val="4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r="18500" b="19391"/>
          <a:stretch/>
        </p:blipFill>
        <p:spPr>
          <a:xfrm>
            <a:off x="11096512" y="5774480"/>
            <a:ext cx="1095488" cy="1083520"/>
          </a:xfrm>
          <a:prstGeom prst="rect">
            <a:avLst/>
          </a:prstGeom>
        </p:spPr>
      </p:pic>
      <p:grpSp>
        <p:nvGrpSpPr>
          <p:cNvPr id="13" name="Group 12"/>
          <p:cNvGrpSpPr/>
          <p:nvPr userDrawn="1"/>
        </p:nvGrpSpPr>
        <p:grpSpPr>
          <a:xfrm>
            <a:off x="328166" y="6237312"/>
            <a:ext cx="439241" cy="439240"/>
            <a:chOff x="186858" y="6096003"/>
            <a:chExt cx="580550" cy="580549"/>
          </a:xfrm>
          <a:solidFill>
            <a:schemeClr val="bg1">
              <a:lumMod val="95000"/>
              <a:alpha val="25000"/>
            </a:schemeClr>
          </a:solidFill>
        </p:grpSpPr>
        <p:sp>
          <p:nvSpPr>
            <p:cNvPr id="14" name="Rectangle 13"/>
            <p:cNvSpPr/>
            <p:nvPr userDrawn="1"/>
          </p:nvSpPr>
          <p:spPr>
            <a:xfrm>
              <a:off x="186859" y="6096003"/>
              <a:ext cx="580549" cy="58054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latin typeface="Calibri Light" panose="020F0302020204030204" pitchFamily="34" charset="0"/>
              </a:endParaRPr>
            </a:p>
          </p:txBody>
        </p:sp>
        <p:sp>
          <p:nvSpPr>
            <p:cNvPr id="15" name="Rectangle 14"/>
            <p:cNvSpPr/>
            <p:nvPr userDrawn="1"/>
          </p:nvSpPr>
          <p:spPr>
            <a:xfrm>
              <a:off x="186858" y="6612049"/>
              <a:ext cx="580549" cy="645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sp>
        <p:nvSpPr>
          <p:cNvPr id="16" name="Slide Number Placeholder 5"/>
          <p:cNvSpPr>
            <a:spLocks noGrp="1"/>
          </p:cNvSpPr>
          <p:nvPr>
            <p:ph type="sldNum" sz="quarter" idx="12"/>
          </p:nvPr>
        </p:nvSpPr>
        <p:spPr>
          <a:xfrm>
            <a:off x="328169" y="6237312"/>
            <a:ext cx="439241" cy="390437"/>
          </a:xfrm>
          <a:prstGeom prst="rect">
            <a:avLst/>
          </a:prstGeom>
          <a:noFill/>
        </p:spPr>
        <p:txBody>
          <a:bodyPr anchor="ctr"/>
          <a:lstStyle>
            <a:lvl1pPr algn="ctr">
              <a:defRPr sz="1400">
                <a:solidFill>
                  <a:schemeClr val="bg1"/>
                </a:solidFill>
              </a:defRPr>
            </a:lvl1pPr>
          </a:lstStyle>
          <a:p>
            <a:fld id="{F68327C5-B821-4FE9-A59A-A60D9EB59A9A}" type="slidenum">
              <a:rPr lang="en-US" smtClean="0"/>
              <a:pPr/>
              <a:t>‹#›</a:t>
            </a:fld>
            <a:endParaRPr lang="en-US" dirty="0"/>
          </a:p>
        </p:txBody>
      </p:sp>
    </p:spTree>
    <p:extLst>
      <p:ext uri="{BB962C8B-B14F-4D97-AF65-F5344CB8AC3E}">
        <p14:creationId xmlns:p14="http://schemas.microsoft.com/office/powerpoint/2010/main" val="2117173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r="18500" b="19391"/>
          <a:stretch/>
        </p:blipFill>
        <p:spPr>
          <a:xfrm>
            <a:off x="11096512" y="5774480"/>
            <a:ext cx="1095488" cy="1083520"/>
          </a:xfrm>
          <a:prstGeom prst="rect">
            <a:avLst/>
          </a:prstGeom>
        </p:spPr>
      </p:pic>
    </p:spTree>
    <p:extLst>
      <p:ext uri="{BB962C8B-B14F-4D97-AF65-F5344CB8AC3E}">
        <p14:creationId xmlns:p14="http://schemas.microsoft.com/office/powerpoint/2010/main" val="210259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137160"/>
            <a:ext cx="10972800" cy="707886"/>
          </a:xfrm>
          <a:prstGeom prst="rect">
            <a:avLst/>
          </a:prstGeom>
        </p:spPr>
        <p:txBody>
          <a:bodyPr vert="horz" lIns="91440" tIns="45720" rIns="91440" bIns="45720" rtlCol="0" anchor="ctr">
            <a:spAutoFit/>
          </a:bodyPr>
          <a:lstStyle/>
          <a:p>
            <a:pPr lvl="0"/>
            <a:r>
              <a:rPr lang="en-US"/>
              <a:t>Click to edit Master title style</a:t>
            </a:r>
            <a:endParaRPr lang="en-US" dirty="0"/>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Rectangle 14"/>
          <p:cNvSpPr/>
          <p:nvPr/>
        </p:nvSpPr>
        <p:spPr>
          <a:xfrm rot="5400000">
            <a:off x="11604686" y="5799924"/>
            <a:ext cx="1839158" cy="276999"/>
          </a:xfrm>
          <a:prstGeom prst="rect">
            <a:avLst/>
          </a:prstGeom>
        </p:spPr>
        <p:txBody>
          <a:bodyPr wrap="non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prstClr val="black"/>
                </a:solidFill>
              </a:rPr>
              <a:t>© Copyright Showeet.com</a:t>
            </a:r>
          </a:p>
        </p:txBody>
      </p:sp>
    </p:spTree>
    <p:extLst>
      <p:ext uri="{BB962C8B-B14F-4D97-AF65-F5344CB8AC3E}">
        <p14:creationId xmlns:p14="http://schemas.microsoft.com/office/powerpoint/2010/main" val="3974763103"/>
      </p:ext>
    </p:extLst>
  </p:cSld>
  <p:clrMap bg1="lt1" tx1="dk1" bg2="lt2" tx2="dk2" accent1="accent1" accent2="accent2" accent3="accent3" accent4="accent4" accent5="accent5" accent6="accent6" hlink="hlink" folHlink="folHlink"/>
  <p:sldLayoutIdLst>
    <p:sldLayoutId id="2147483769" r:id="rId1"/>
    <p:sldLayoutId id="2147483771" r:id="rId2"/>
    <p:sldLayoutId id="2147483770" r:id="rId3"/>
    <p:sldLayoutId id="2147483772" r:id="rId4"/>
    <p:sldLayoutId id="2147483775" r:id="rId5"/>
    <p:sldLayoutId id="2147483751" r:id="rId6"/>
  </p:sldLayoutIdLst>
  <p:hf hdr="0" ftr="0" dt="0"/>
  <p:txStyles>
    <p:titleStyle>
      <a:lvl1pPr algn="r" defTabSz="914354" rtl="0" eaLnBrk="1" latinLnBrk="0" hangingPunct="1">
        <a:spcBef>
          <a:spcPct val="0"/>
        </a:spcBef>
        <a:buNone/>
        <a:defRPr lang="en-US" sz="4000" b="1" kern="1200" cap="all" normalizeH="0" baseline="0" dirty="0">
          <a:solidFill>
            <a:srgbClr val="2F3A46"/>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342882" indent="-342882" algn="l" defTabSz="914354" rtl="0" eaLnBrk="1" latinLnBrk="0" hangingPunct="1">
        <a:spcBef>
          <a:spcPct val="20000"/>
        </a:spcBef>
        <a:buFont typeface="Arial" pitchFamily="34" charset="0"/>
        <a:buChar char="•"/>
        <a:defRPr sz="3200" kern="1200">
          <a:solidFill>
            <a:schemeClr val="tx1">
              <a:lumMod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742913" indent="-285737" algn="l" defTabSz="914354" rtl="0" eaLnBrk="1" latinLnBrk="0" hangingPunct="1">
        <a:spcBef>
          <a:spcPct val="20000"/>
        </a:spcBef>
        <a:buFont typeface="Arial" pitchFamily="34" charset="0"/>
        <a:buChar char="–"/>
        <a:defRPr sz="2800" kern="1200">
          <a:solidFill>
            <a:schemeClr val="tx1">
              <a:lumMod val="75000"/>
            </a:schemeClr>
          </a:solidFill>
          <a:latin typeface="Open Sans" panose="020B0606030504020204" pitchFamily="34" charset="0"/>
          <a:ea typeface="Open Sans" panose="020B0606030504020204" pitchFamily="34" charset="0"/>
          <a:cs typeface="Open Sans" panose="020B0606030504020204" pitchFamily="34" charset="0"/>
        </a:defRPr>
      </a:lvl2pPr>
      <a:lvl3pPr marL="1142942" indent="-228589" algn="l" defTabSz="914354" rtl="0" eaLnBrk="1" latinLnBrk="0" hangingPunct="1">
        <a:spcBef>
          <a:spcPct val="20000"/>
        </a:spcBef>
        <a:buFont typeface="Arial" pitchFamily="34" charset="0"/>
        <a:buChar char="•"/>
        <a:defRPr sz="2400" kern="1200">
          <a:solidFill>
            <a:schemeClr val="tx1">
              <a:lumMod val="75000"/>
            </a:schemeClr>
          </a:solidFill>
          <a:latin typeface="Open Sans" panose="020B0606030504020204" pitchFamily="34" charset="0"/>
          <a:ea typeface="Open Sans" panose="020B0606030504020204" pitchFamily="34" charset="0"/>
          <a:cs typeface="Open Sans" panose="020B0606030504020204" pitchFamily="34" charset="0"/>
        </a:defRPr>
      </a:lvl3pPr>
      <a:lvl4pPr marL="1600120" indent="-228589" algn="l" defTabSz="914354" rtl="0" eaLnBrk="1" latinLnBrk="0" hangingPunct="1">
        <a:spcBef>
          <a:spcPct val="20000"/>
        </a:spcBef>
        <a:buFont typeface="Arial" pitchFamily="34" charset="0"/>
        <a:buChar char="–"/>
        <a:defRPr sz="2000" kern="1200">
          <a:solidFill>
            <a:schemeClr val="tx1">
              <a:lumMod val="75000"/>
            </a:schemeClr>
          </a:solidFill>
          <a:latin typeface="Open Sans" panose="020B0606030504020204" pitchFamily="34" charset="0"/>
          <a:ea typeface="Open Sans" panose="020B0606030504020204" pitchFamily="34" charset="0"/>
          <a:cs typeface="Open Sans" panose="020B0606030504020204" pitchFamily="34" charset="0"/>
        </a:defRPr>
      </a:lvl4pPr>
      <a:lvl5pPr marL="2057298" indent="-228589" algn="l" defTabSz="914354" rtl="0" eaLnBrk="1" latinLnBrk="0" hangingPunct="1">
        <a:spcBef>
          <a:spcPct val="20000"/>
        </a:spcBef>
        <a:buFont typeface="Arial" pitchFamily="34" charset="0"/>
        <a:buChar char="»"/>
        <a:defRPr sz="2000" kern="1200">
          <a:solidFill>
            <a:schemeClr val="tx1">
              <a:lumMod val="75000"/>
            </a:schemeClr>
          </a:solidFill>
          <a:latin typeface="Open Sans" panose="020B0606030504020204" pitchFamily="34" charset="0"/>
          <a:ea typeface="Open Sans" panose="020B0606030504020204" pitchFamily="34" charset="0"/>
          <a:cs typeface="Open Sans" panose="020B0606030504020204" pitchFamily="34" charset="0"/>
        </a:defRPr>
      </a:lvl5pPr>
      <a:lvl6pPr marL="2514474"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52"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29"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06"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A7C47-88E5-4371-A90F-2EDFDD488A84}"/>
              </a:ext>
            </a:extLst>
          </p:cNvPr>
          <p:cNvSpPr>
            <a:spLocks noGrp="1"/>
          </p:cNvSpPr>
          <p:nvPr>
            <p:ph type="title"/>
          </p:nvPr>
        </p:nvSpPr>
        <p:spPr/>
        <p:txBody>
          <a:bodyPr/>
          <a:lstStyle/>
          <a:p>
            <a:r>
              <a:rPr lang="en-US" dirty="0"/>
              <a:t>Meet the Team – Part 1</a:t>
            </a:r>
          </a:p>
        </p:txBody>
      </p:sp>
      <p:grpSp>
        <p:nvGrpSpPr>
          <p:cNvPr id="95" name="Group 94">
            <a:extLst>
              <a:ext uri="{FF2B5EF4-FFF2-40B4-BE49-F238E27FC236}">
                <a16:creationId xmlns:a16="http://schemas.microsoft.com/office/drawing/2014/main" id="{AB855109-2D86-4202-B9CE-3E60F8439916}"/>
              </a:ext>
            </a:extLst>
          </p:cNvPr>
          <p:cNvGrpSpPr/>
          <p:nvPr/>
        </p:nvGrpSpPr>
        <p:grpSpPr>
          <a:xfrm>
            <a:off x="623732" y="1552932"/>
            <a:ext cx="2447777" cy="4968552"/>
            <a:chOff x="623732" y="1700808"/>
            <a:chExt cx="2447777" cy="4968552"/>
          </a:xfrm>
        </p:grpSpPr>
        <p:sp>
          <p:nvSpPr>
            <p:cNvPr id="96" name="Rectangle 95">
              <a:extLst>
                <a:ext uri="{FF2B5EF4-FFF2-40B4-BE49-F238E27FC236}">
                  <a16:creationId xmlns:a16="http://schemas.microsoft.com/office/drawing/2014/main" id="{8F690F4E-3D7E-4F5E-9B02-B891D5D646E7}"/>
                </a:ext>
              </a:extLst>
            </p:cNvPr>
            <p:cNvSpPr/>
            <p:nvPr/>
          </p:nvSpPr>
          <p:spPr>
            <a:xfrm>
              <a:off x="623732" y="3933056"/>
              <a:ext cx="2447777" cy="523220"/>
            </a:xfrm>
            <a:prstGeom prst="rect">
              <a:avLst/>
            </a:prstGeom>
            <a:gradFill flip="none" rotWithShape="1">
              <a:gsLst>
                <a:gs pos="0">
                  <a:schemeClr val="accent2"/>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Jane Doe</a:t>
              </a:r>
            </a:p>
          </p:txBody>
        </p:sp>
        <p:grpSp>
          <p:nvGrpSpPr>
            <p:cNvPr id="97" name="Group 96">
              <a:extLst>
                <a:ext uri="{FF2B5EF4-FFF2-40B4-BE49-F238E27FC236}">
                  <a16:creationId xmlns:a16="http://schemas.microsoft.com/office/drawing/2014/main" id="{712D4734-0353-4FE4-96B3-AD192F545BEF}"/>
                </a:ext>
              </a:extLst>
            </p:cNvPr>
            <p:cNvGrpSpPr/>
            <p:nvPr/>
          </p:nvGrpSpPr>
          <p:grpSpPr>
            <a:xfrm>
              <a:off x="623732" y="1700808"/>
              <a:ext cx="2447777" cy="4968552"/>
              <a:chOff x="623732" y="1700808"/>
              <a:chExt cx="2447777" cy="4877764"/>
            </a:xfrm>
            <a:effectLst>
              <a:outerShdw blurRad="50800" dist="38100" dir="2700000" algn="tl" rotWithShape="0">
                <a:prstClr val="black">
                  <a:alpha val="40000"/>
                </a:prstClr>
              </a:outerShdw>
            </a:effectLst>
          </p:grpSpPr>
          <p:sp>
            <p:nvSpPr>
              <p:cNvPr id="105" name="Rectangle 104">
                <a:extLst>
                  <a:ext uri="{FF2B5EF4-FFF2-40B4-BE49-F238E27FC236}">
                    <a16:creationId xmlns:a16="http://schemas.microsoft.com/office/drawing/2014/main" id="{C0B07BAC-93A8-45B6-BE07-BE882C3D3DF9}"/>
                  </a:ext>
                </a:extLst>
              </p:cNvPr>
              <p:cNvSpPr/>
              <p:nvPr/>
            </p:nvSpPr>
            <p:spPr>
              <a:xfrm>
                <a:off x="623732" y="1700808"/>
                <a:ext cx="2447777" cy="48777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a:extLst>
                  <a:ext uri="{FF2B5EF4-FFF2-40B4-BE49-F238E27FC236}">
                    <a16:creationId xmlns:a16="http://schemas.microsoft.com/office/drawing/2014/main" id="{ABEC2427-8F00-4485-94C0-D9B26344DC89}"/>
                  </a:ext>
                </a:extLst>
              </p:cNvPr>
              <p:cNvSpPr/>
              <p:nvPr/>
            </p:nvSpPr>
            <p:spPr>
              <a:xfrm>
                <a:off x="623732" y="1703090"/>
                <a:ext cx="2447777" cy="11287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8" name="Oval 97">
              <a:extLst>
                <a:ext uri="{FF2B5EF4-FFF2-40B4-BE49-F238E27FC236}">
                  <a16:creationId xmlns:a16="http://schemas.microsoft.com/office/drawing/2014/main" id="{AC835937-FF0B-4413-924A-E3794F0F7C86}"/>
                </a:ext>
              </a:extLst>
            </p:cNvPr>
            <p:cNvSpPr/>
            <p:nvPr/>
          </p:nvSpPr>
          <p:spPr>
            <a:xfrm>
              <a:off x="983524" y="1988840"/>
              <a:ext cx="1728192" cy="1728192"/>
            </a:xfrm>
            <a:prstGeom prst="ellipse">
              <a:avLst/>
            </a:prstGeom>
            <a:solidFill>
              <a:schemeClr val="tx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34000096-66AA-40A4-9D26-CD35CDCDBCD8}"/>
                </a:ext>
              </a:extLst>
            </p:cNvPr>
            <p:cNvSpPr/>
            <p:nvPr/>
          </p:nvSpPr>
          <p:spPr>
            <a:xfrm>
              <a:off x="623732" y="3807537"/>
              <a:ext cx="2447777" cy="52322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cap="all" dirty="0">
                  <a:solidFill>
                    <a:schemeClr val="tx2"/>
                  </a:solidFill>
                </a:rPr>
                <a:t>Jane Doe</a:t>
              </a:r>
            </a:p>
          </p:txBody>
        </p:sp>
        <p:sp>
          <p:nvSpPr>
            <p:cNvPr id="100" name="Rectangle 99">
              <a:extLst>
                <a:ext uri="{FF2B5EF4-FFF2-40B4-BE49-F238E27FC236}">
                  <a16:creationId xmlns:a16="http://schemas.microsoft.com/office/drawing/2014/main" id="{E17DEEC3-B8EF-4960-8CC5-021FC0DF3324}"/>
                </a:ext>
              </a:extLst>
            </p:cNvPr>
            <p:cNvSpPr/>
            <p:nvPr/>
          </p:nvSpPr>
          <p:spPr>
            <a:xfrm>
              <a:off x="623732" y="4348857"/>
              <a:ext cx="2447777" cy="268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cap="all" dirty="0">
                  <a:solidFill>
                    <a:schemeClr val="tx2"/>
                  </a:solidFill>
                </a:rPr>
                <a:t>Chairperson</a:t>
              </a:r>
            </a:p>
          </p:txBody>
        </p:sp>
        <p:sp>
          <p:nvSpPr>
            <p:cNvPr id="101" name="Rectangle 100">
              <a:extLst>
                <a:ext uri="{FF2B5EF4-FFF2-40B4-BE49-F238E27FC236}">
                  <a16:creationId xmlns:a16="http://schemas.microsoft.com/office/drawing/2014/main" id="{6CD48165-F9FF-48A9-B5AD-E5D5A4E8EF7C}"/>
                </a:ext>
              </a:extLst>
            </p:cNvPr>
            <p:cNvSpPr/>
            <p:nvPr/>
          </p:nvSpPr>
          <p:spPr>
            <a:xfrm>
              <a:off x="623732" y="4863842"/>
              <a:ext cx="2447777" cy="769441"/>
            </a:xfrm>
            <a:prstGeom prst="rect">
              <a:avLst/>
            </a:prstGeom>
          </p:spPr>
          <p:txBody>
            <a:bodyPr wrap="square">
              <a:spAutoFit/>
            </a:bodyPr>
            <a:lstStyle/>
            <a:p>
              <a:pPr algn="just">
                <a:spcAft>
                  <a:spcPts val="1200"/>
                </a:spcAft>
              </a:pPr>
              <a:r>
                <a:rPr lang="en-US" sz="1100" dirty="0">
                  <a:solidFill>
                    <a:srgbClr val="7B8898"/>
                  </a:solidFill>
                </a:rPr>
                <a:t>Lorem ipsum dolor sit </a:t>
              </a:r>
              <a:r>
                <a:rPr lang="en-US" sz="1100" dirty="0" err="1">
                  <a:solidFill>
                    <a:srgbClr val="7B8898"/>
                  </a:solidFill>
                </a:rPr>
                <a:t>amet</a:t>
              </a:r>
              <a:r>
                <a:rPr lang="en-US" sz="1100" dirty="0">
                  <a:solidFill>
                    <a:srgbClr val="7B8898"/>
                  </a:solidFill>
                </a:rPr>
                <a:t>, </a:t>
              </a:r>
              <a:r>
                <a:rPr lang="en-US" sz="1100" dirty="0" err="1">
                  <a:solidFill>
                    <a:srgbClr val="7B8898"/>
                  </a:solidFill>
                </a:rPr>
                <a:t>consectetur</a:t>
              </a:r>
              <a:r>
                <a:rPr lang="en-US" sz="1100" dirty="0">
                  <a:solidFill>
                    <a:srgbClr val="7B8898"/>
                  </a:solidFill>
                </a:rPr>
                <a:t> </a:t>
              </a:r>
              <a:r>
                <a:rPr lang="en-US" sz="1100" dirty="0" err="1">
                  <a:solidFill>
                    <a:srgbClr val="7B8898"/>
                  </a:solidFill>
                </a:rPr>
                <a:t>adipiscing</a:t>
              </a:r>
              <a:r>
                <a:rPr lang="en-US" sz="1100" dirty="0">
                  <a:solidFill>
                    <a:srgbClr val="7B8898"/>
                  </a:solidFill>
                </a:rPr>
                <a:t> </a:t>
              </a:r>
              <a:r>
                <a:rPr lang="en-US" sz="1100" dirty="0" err="1">
                  <a:solidFill>
                    <a:srgbClr val="7B8898"/>
                  </a:solidFill>
                </a:rPr>
                <a:t>elit</a:t>
              </a:r>
              <a:r>
                <a:rPr lang="en-US" sz="1100" dirty="0">
                  <a:solidFill>
                    <a:srgbClr val="7B8898"/>
                  </a:solidFill>
                </a:rPr>
                <a:t>, sed do </a:t>
              </a:r>
              <a:r>
                <a:rPr lang="en-US" sz="1100" dirty="0" err="1">
                  <a:solidFill>
                    <a:srgbClr val="7B8898"/>
                  </a:solidFill>
                </a:rPr>
                <a:t>eiusmod</a:t>
              </a:r>
              <a:r>
                <a:rPr lang="en-US" sz="1100" dirty="0">
                  <a:solidFill>
                    <a:srgbClr val="7B8898"/>
                  </a:solidFill>
                </a:rPr>
                <a:t> </a:t>
              </a:r>
              <a:r>
                <a:rPr lang="en-US" sz="1100" dirty="0" err="1">
                  <a:solidFill>
                    <a:srgbClr val="7B8898"/>
                  </a:solidFill>
                </a:rPr>
                <a:t>tempor</a:t>
              </a:r>
              <a:r>
                <a:rPr lang="en-US" sz="1100" dirty="0">
                  <a:solidFill>
                    <a:srgbClr val="7B8898"/>
                  </a:solidFill>
                </a:rPr>
                <a:t> </a:t>
              </a:r>
              <a:r>
                <a:rPr lang="en-US" sz="1100" dirty="0" err="1">
                  <a:solidFill>
                    <a:srgbClr val="7B8898"/>
                  </a:solidFill>
                </a:rPr>
                <a:t>incididunt</a:t>
              </a:r>
              <a:r>
                <a:rPr lang="en-US" sz="1100" dirty="0">
                  <a:solidFill>
                    <a:srgbClr val="7B8898"/>
                  </a:solidFill>
                </a:rPr>
                <a:t> </a:t>
              </a:r>
              <a:r>
                <a:rPr lang="en-US" sz="1100" dirty="0" err="1">
                  <a:solidFill>
                    <a:srgbClr val="7B8898"/>
                  </a:solidFill>
                </a:rPr>
                <a:t>ut</a:t>
              </a:r>
              <a:r>
                <a:rPr lang="en-US" sz="1100" dirty="0">
                  <a:solidFill>
                    <a:srgbClr val="7B8898"/>
                  </a:solidFill>
                </a:rPr>
                <a:t> </a:t>
              </a:r>
              <a:r>
                <a:rPr lang="en-US" sz="1100" dirty="0" err="1">
                  <a:solidFill>
                    <a:srgbClr val="7B8898"/>
                  </a:solidFill>
                </a:rPr>
                <a:t>labore</a:t>
              </a:r>
              <a:r>
                <a:rPr lang="en-US" sz="1100" dirty="0">
                  <a:solidFill>
                    <a:srgbClr val="7B8898"/>
                  </a:solidFill>
                </a:rPr>
                <a:t> et dolore magna </a:t>
              </a:r>
              <a:r>
                <a:rPr lang="en-US" sz="1100" dirty="0" err="1">
                  <a:solidFill>
                    <a:srgbClr val="7B8898"/>
                  </a:solidFill>
                </a:rPr>
                <a:t>aliqua</a:t>
              </a:r>
              <a:r>
                <a:rPr lang="en-US" sz="1100" dirty="0">
                  <a:solidFill>
                    <a:srgbClr val="7B8898"/>
                  </a:solidFill>
                </a:rPr>
                <a:t>.</a:t>
              </a:r>
            </a:p>
          </p:txBody>
        </p:sp>
        <p:sp>
          <p:nvSpPr>
            <p:cNvPr id="102" name="TextBox 101">
              <a:extLst>
                <a:ext uri="{FF2B5EF4-FFF2-40B4-BE49-F238E27FC236}">
                  <a16:creationId xmlns:a16="http://schemas.microsoft.com/office/drawing/2014/main" id="{EF1AACF8-6EDD-4624-BA75-2A4750AEFBA6}"/>
                </a:ext>
              </a:extLst>
            </p:cNvPr>
            <p:cNvSpPr txBox="1"/>
            <p:nvPr/>
          </p:nvSpPr>
          <p:spPr>
            <a:xfrm>
              <a:off x="1087476" y="5976372"/>
              <a:ext cx="1520288" cy="276999"/>
            </a:xfrm>
            <a:prstGeom prst="rect">
              <a:avLst/>
            </a:prstGeom>
            <a:noFill/>
          </p:spPr>
          <p:txBody>
            <a:bodyPr wrap="none" rtlCol="0">
              <a:spAutoFit/>
            </a:bodyPr>
            <a:lstStyle/>
            <a:p>
              <a:pPr algn="ctr"/>
              <a:r>
                <a:rPr lang="en-US" sz="1200" u="sng" dirty="0">
                  <a:solidFill>
                    <a:schemeClr val="accent2"/>
                  </a:solidFill>
                </a:rPr>
                <a:t>jane.doe@email.com</a:t>
              </a:r>
            </a:p>
          </p:txBody>
        </p:sp>
        <p:sp>
          <p:nvSpPr>
            <p:cNvPr id="103" name="TextBox 102">
              <a:extLst>
                <a:ext uri="{FF2B5EF4-FFF2-40B4-BE49-F238E27FC236}">
                  <a16:creationId xmlns:a16="http://schemas.microsoft.com/office/drawing/2014/main" id="{09FE6592-85EC-4658-877F-89BF301E00A0}"/>
                </a:ext>
              </a:extLst>
            </p:cNvPr>
            <p:cNvSpPr txBox="1"/>
            <p:nvPr/>
          </p:nvSpPr>
          <p:spPr>
            <a:xfrm>
              <a:off x="1275188" y="6205382"/>
              <a:ext cx="1144865" cy="276999"/>
            </a:xfrm>
            <a:prstGeom prst="rect">
              <a:avLst/>
            </a:prstGeom>
            <a:noFill/>
          </p:spPr>
          <p:txBody>
            <a:bodyPr wrap="none" rtlCol="0">
              <a:spAutoFit/>
            </a:bodyPr>
            <a:lstStyle/>
            <a:p>
              <a:pPr algn="ctr"/>
              <a:r>
                <a:rPr lang="en-US" sz="1200" dirty="0">
                  <a:solidFill>
                    <a:schemeClr val="accent2"/>
                  </a:solidFill>
                </a:rPr>
                <a:t>(123) 456-7890</a:t>
              </a:r>
            </a:p>
          </p:txBody>
        </p:sp>
        <p:cxnSp>
          <p:nvCxnSpPr>
            <p:cNvPr id="104" name="Straight Connector 103">
              <a:extLst>
                <a:ext uri="{FF2B5EF4-FFF2-40B4-BE49-F238E27FC236}">
                  <a16:creationId xmlns:a16="http://schemas.microsoft.com/office/drawing/2014/main" id="{3959A869-5E0A-4E14-BA34-C0F0E8FEBBF0}"/>
                </a:ext>
              </a:extLst>
            </p:cNvPr>
            <p:cNvCxnSpPr>
              <a:cxnSpLocks/>
            </p:cNvCxnSpPr>
            <p:nvPr/>
          </p:nvCxnSpPr>
          <p:spPr>
            <a:xfrm>
              <a:off x="623732" y="5853121"/>
              <a:ext cx="2447777" cy="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107" name="Group 106">
            <a:extLst>
              <a:ext uri="{FF2B5EF4-FFF2-40B4-BE49-F238E27FC236}">
                <a16:creationId xmlns:a16="http://schemas.microsoft.com/office/drawing/2014/main" id="{FEB87E8E-BCC2-4F58-96DB-712CDA809F68}"/>
              </a:ext>
            </a:extLst>
          </p:cNvPr>
          <p:cNvGrpSpPr/>
          <p:nvPr/>
        </p:nvGrpSpPr>
        <p:grpSpPr>
          <a:xfrm>
            <a:off x="3455933" y="1552932"/>
            <a:ext cx="2447777" cy="4968552"/>
            <a:chOff x="623732" y="1700808"/>
            <a:chExt cx="2447777" cy="4968552"/>
          </a:xfrm>
        </p:grpSpPr>
        <p:sp>
          <p:nvSpPr>
            <p:cNvPr id="108" name="Rectangle 107">
              <a:extLst>
                <a:ext uri="{FF2B5EF4-FFF2-40B4-BE49-F238E27FC236}">
                  <a16:creationId xmlns:a16="http://schemas.microsoft.com/office/drawing/2014/main" id="{5B172C5D-76AE-42A9-ABD2-4DCB4F89713A}"/>
                </a:ext>
              </a:extLst>
            </p:cNvPr>
            <p:cNvSpPr/>
            <p:nvPr/>
          </p:nvSpPr>
          <p:spPr>
            <a:xfrm>
              <a:off x="623732" y="3933056"/>
              <a:ext cx="2447777" cy="523220"/>
            </a:xfrm>
            <a:prstGeom prst="rect">
              <a:avLst/>
            </a:prstGeom>
            <a:gradFill flip="none" rotWithShape="1">
              <a:gsLst>
                <a:gs pos="0">
                  <a:schemeClr val="accent2"/>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Jane Doe</a:t>
              </a:r>
            </a:p>
          </p:txBody>
        </p:sp>
        <p:grpSp>
          <p:nvGrpSpPr>
            <p:cNvPr id="109" name="Group 108">
              <a:extLst>
                <a:ext uri="{FF2B5EF4-FFF2-40B4-BE49-F238E27FC236}">
                  <a16:creationId xmlns:a16="http://schemas.microsoft.com/office/drawing/2014/main" id="{4F5FCE93-828B-4B1E-B820-2377049A89FC}"/>
                </a:ext>
              </a:extLst>
            </p:cNvPr>
            <p:cNvGrpSpPr/>
            <p:nvPr/>
          </p:nvGrpSpPr>
          <p:grpSpPr>
            <a:xfrm>
              <a:off x="623732" y="1700808"/>
              <a:ext cx="2447777" cy="4968552"/>
              <a:chOff x="623732" y="1700808"/>
              <a:chExt cx="2447777" cy="4877764"/>
            </a:xfrm>
            <a:effectLst>
              <a:outerShdw blurRad="50800" dist="38100" dir="2700000" algn="tl" rotWithShape="0">
                <a:prstClr val="black">
                  <a:alpha val="40000"/>
                </a:prstClr>
              </a:outerShdw>
            </a:effectLst>
          </p:grpSpPr>
          <p:sp>
            <p:nvSpPr>
              <p:cNvPr id="117" name="Rectangle 116">
                <a:extLst>
                  <a:ext uri="{FF2B5EF4-FFF2-40B4-BE49-F238E27FC236}">
                    <a16:creationId xmlns:a16="http://schemas.microsoft.com/office/drawing/2014/main" id="{9BC2D6E2-96BE-4135-8F63-BF903BCE584E}"/>
                  </a:ext>
                </a:extLst>
              </p:cNvPr>
              <p:cNvSpPr/>
              <p:nvPr/>
            </p:nvSpPr>
            <p:spPr>
              <a:xfrm>
                <a:off x="623732" y="1700808"/>
                <a:ext cx="2447777" cy="48777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F4F4BFA7-C569-4D46-BE63-FCFD1F19C2FC}"/>
                  </a:ext>
                </a:extLst>
              </p:cNvPr>
              <p:cNvSpPr/>
              <p:nvPr/>
            </p:nvSpPr>
            <p:spPr>
              <a:xfrm>
                <a:off x="623732" y="1703090"/>
                <a:ext cx="2447777" cy="112879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0" name="Oval 109">
              <a:extLst>
                <a:ext uri="{FF2B5EF4-FFF2-40B4-BE49-F238E27FC236}">
                  <a16:creationId xmlns:a16="http://schemas.microsoft.com/office/drawing/2014/main" id="{44CDA6A8-397F-4258-A209-25B86A2F94A8}"/>
                </a:ext>
              </a:extLst>
            </p:cNvPr>
            <p:cNvSpPr/>
            <p:nvPr/>
          </p:nvSpPr>
          <p:spPr>
            <a:xfrm>
              <a:off x="983524" y="1988840"/>
              <a:ext cx="1728192" cy="1728192"/>
            </a:xfrm>
            <a:prstGeom prst="ellipse">
              <a:avLst/>
            </a:prstGeom>
            <a:solidFill>
              <a:schemeClr val="tx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a:extLst>
                <a:ext uri="{FF2B5EF4-FFF2-40B4-BE49-F238E27FC236}">
                  <a16:creationId xmlns:a16="http://schemas.microsoft.com/office/drawing/2014/main" id="{78D84C72-3012-45FF-86BF-308B6D8CBFA6}"/>
                </a:ext>
              </a:extLst>
            </p:cNvPr>
            <p:cNvSpPr/>
            <p:nvPr/>
          </p:nvSpPr>
          <p:spPr>
            <a:xfrm>
              <a:off x="623732" y="3807537"/>
              <a:ext cx="2447777" cy="52322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cap="all" dirty="0">
                  <a:solidFill>
                    <a:schemeClr val="tx2"/>
                  </a:solidFill>
                </a:rPr>
                <a:t>John Doe</a:t>
              </a:r>
            </a:p>
          </p:txBody>
        </p:sp>
        <p:sp>
          <p:nvSpPr>
            <p:cNvPr id="112" name="Rectangle 111">
              <a:extLst>
                <a:ext uri="{FF2B5EF4-FFF2-40B4-BE49-F238E27FC236}">
                  <a16:creationId xmlns:a16="http://schemas.microsoft.com/office/drawing/2014/main" id="{27281B9D-A0CA-470D-84DF-4572C84B8580}"/>
                </a:ext>
              </a:extLst>
            </p:cNvPr>
            <p:cNvSpPr/>
            <p:nvPr/>
          </p:nvSpPr>
          <p:spPr>
            <a:xfrm>
              <a:off x="623732" y="4348857"/>
              <a:ext cx="2447777" cy="268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cap="all" dirty="0">
                  <a:solidFill>
                    <a:schemeClr val="tx2"/>
                  </a:solidFill>
                </a:rPr>
                <a:t>Vice-Chairperson</a:t>
              </a:r>
            </a:p>
          </p:txBody>
        </p:sp>
        <p:sp>
          <p:nvSpPr>
            <p:cNvPr id="113" name="Rectangle 112">
              <a:extLst>
                <a:ext uri="{FF2B5EF4-FFF2-40B4-BE49-F238E27FC236}">
                  <a16:creationId xmlns:a16="http://schemas.microsoft.com/office/drawing/2014/main" id="{22884369-1BD4-478B-8564-ECCC1F73779D}"/>
                </a:ext>
              </a:extLst>
            </p:cNvPr>
            <p:cNvSpPr/>
            <p:nvPr/>
          </p:nvSpPr>
          <p:spPr>
            <a:xfrm>
              <a:off x="623732" y="4863842"/>
              <a:ext cx="2447777" cy="769441"/>
            </a:xfrm>
            <a:prstGeom prst="rect">
              <a:avLst/>
            </a:prstGeom>
          </p:spPr>
          <p:txBody>
            <a:bodyPr wrap="square">
              <a:spAutoFit/>
            </a:bodyPr>
            <a:lstStyle/>
            <a:p>
              <a:pPr algn="just">
                <a:spcAft>
                  <a:spcPts val="1200"/>
                </a:spcAft>
              </a:pPr>
              <a:r>
                <a:rPr lang="en-US" sz="1100" dirty="0">
                  <a:solidFill>
                    <a:srgbClr val="7B8898"/>
                  </a:solidFill>
                </a:rPr>
                <a:t>Lorem ipsum dolor sit </a:t>
              </a:r>
              <a:r>
                <a:rPr lang="en-US" sz="1100" dirty="0" err="1">
                  <a:solidFill>
                    <a:srgbClr val="7B8898"/>
                  </a:solidFill>
                </a:rPr>
                <a:t>amet</a:t>
              </a:r>
              <a:r>
                <a:rPr lang="en-US" sz="1100" dirty="0">
                  <a:solidFill>
                    <a:srgbClr val="7B8898"/>
                  </a:solidFill>
                </a:rPr>
                <a:t>, </a:t>
              </a:r>
              <a:r>
                <a:rPr lang="en-US" sz="1100" dirty="0" err="1">
                  <a:solidFill>
                    <a:srgbClr val="7B8898"/>
                  </a:solidFill>
                </a:rPr>
                <a:t>consectetur</a:t>
              </a:r>
              <a:r>
                <a:rPr lang="en-US" sz="1100" dirty="0">
                  <a:solidFill>
                    <a:srgbClr val="7B8898"/>
                  </a:solidFill>
                </a:rPr>
                <a:t> </a:t>
              </a:r>
              <a:r>
                <a:rPr lang="en-US" sz="1100" dirty="0" err="1">
                  <a:solidFill>
                    <a:srgbClr val="7B8898"/>
                  </a:solidFill>
                </a:rPr>
                <a:t>adipiscing</a:t>
              </a:r>
              <a:r>
                <a:rPr lang="en-US" sz="1100" dirty="0">
                  <a:solidFill>
                    <a:srgbClr val="7B8898"/>
                  </a:solidFill>
                </a:rPr>
                <a:t> </a:t>
              </a:r>
              <a:r>
                <a:rPr lang="en-US" sz="1100" dirty="0" err="1">
                  <a:solidFill>
                    <a:srgbClr val="7B8898"/>
                  </a:solidFill>
                </a:rPr>
                <a:t>elit</a:t>
              </a:r>
              <a:r>
                <a:rPr lang="en-US" sz="1100" dirty="0">
                  <a:solidFill>
                    <a:srgbClr val="7B8898"/>
                  </a:solidFill>
                </a:rPr>
                <a:t>, sed do </a:t>
              </a:r>
              <a:r>
                <a:rPr lang="en-US" sz="1100" dirty="0" err="1">
                  <a:solidFill>
                    <a:srgbClr val="7B8898"/>
                  </a:solidFill>
                </a:rPr>
                <a:t>eiusmod</a:t>
              </a:r>
              <a:r>
                <a:rPr lang="en-US" sz="1100" dirty="0">
                  <a:solidFill>
                    <a:srgbClr val="7B8898"/>
                  </a:solidFill>
                </a:rPr>
                <a:t> </a:t>
              </a:r>
              <a:r>
                <a:rPr lang="en-US" sz="1100" dirty="0" err="1">
                  <a:solidFill>
                    <a:srgbClr val="7B8898"/>
                  </a:solidFill>
                </a:rPr>
                <a:t>tempor</a:t>
              </a:r>
              <a:r>
                <a:rPr lang="en-US" sz="1100" dirty="0">
                  <a:solidFill>
                    <a:srgbClr val="7B8898"/>
                  </a:solidFill>
                </a:rPr>
                <a:t> </a:t>
              </a:r>
              <a:r>
                <a:rPr lang="en-US" sz="1100" dirty="0" err="1">
                  <a:solidFill>
                    <a:srgbClr val="7B8898"/>
                  </a:solidFill>
                </a:rPr>
                <a:t>incididunt</a:t>
              </a:r>
              <a:r>
                <a:rPr lang="en-US" sz="1100" dirty="0">
                  <a:solidFill>
                    <a:srgbClr val="7B8898"/>
                  </a:solidFill>
                </a:rPr>
                <a:t> </a:t>
              </a:r>
              <a:r>
                <a:rPr lang="en-US" sz="1100" dirty="0" err="1">
                  <a:solidFill>
                    <a:srgbClr val="7B8898"/>
                  </a:solidFill>
                </a:rPr>
                <a:t>ut</a:t>
              </a:r>
              <a:r>
                <a:rPr lang="en-US" sz="1100" dirty="0">
                  <a:solidFill>
                    <a:srgbClr val="7B8898"/>
                  </a:solidFill>
                </a:rPr>
                <a:t> </a:t>
              </a:r>
              <a:r>
                <a:rPr lang="en-US" sz="1100" dirty="0" err="1">
                  <a:solidFill>
                    <a:srgbClr val="7B8898"/>
                  </a:solidFill>
                </a:rPr>
                <a:t>labore</a:t>
              </a:r>
              <a:r>
                <a:rPr lang="en-US" sz="1100" dirty="0">
                  <a:solidFill>
                    <a:srgbClr val="7B8898"/>
                  </a:solidFill>
                </a:rPr>
                <a:t> et dolore magna </a:t>
              </a:r>
              <a:r>
                <a:rPr lang="en-US" sz="1100" dirty="0" err="1">
                  <a:solidFill>
                    <a:srgbClr val="7B8898"/>
                  </a:solidFill>
                </a:rPr>
                <a:t>aliqua</a:t>
              </a:r>
              <a:r>
                <a:rPr lang="en-US" sz="1100" dirty="0">
                  <a:solidFill>
                    <a:srgbClr val="7B8898"/>
                  </a:solidFill>
                </a:rPr>
                <a:t>.</a:t>
              </a:r>
            </a:p>
          </p:txBody>
        </p:sp>
        <p:sp>
          <p:nvSpPr>
            <p:cNvPr id="114" name="TextBox 113">
              <a:extLst>
                <a:ext uri="{FF2B5EF4-FFF2-40B4-BE49-F238E27FC236}">
                  <a16:creationId xmlns:a16="http://schemas.microsoft.com/office/drawing/2014/main" id="{70FA72D5-E414-4AE3-9569-D4FC54E5824F}"/>
                </a:ext>
              </a:extLst>
            </p:cNvPr>
            <p:cNvSpPr txBox="1"/>
            <p:nvPr/>
          </p:nvSpPr>
          <p:spPr>
            <a:xfrm>
              <a:off x="1081867" y="5976372"/>
              <a:ext cx="1531510" cy="276999"/>
            </a:xfrm>
            <a:prstGeom prst="rect">
              <a:avLst/>
            </a:prstGeom>
            <a:noFill/>
          </p:spPr>
          <p:txBody>
            <a:bodyPr wrap="none" rtlCol="0">
              <a:spAutoFit/>
            </a:bodyPr>
            <a:lstStyle/>
            <a:p>
              <a:pPr algn="ctr"/>
              <a:r>
                <a:rPr lang="en-US" sz="1200" u="sng" dirty="0">
                  <a:solidFill>
                    <a:schemeClr val="accent1"/>
                  </a:solidFill>
                </a:rPr>
                <a:t>john.doe@email.com</a:t>
              </a:r>
            </a:p>
          </p:txBody>
        </p:sp>
        <p:sp>
          <p:nvSpPr>
            <p:cNvPr id="115" name="TextBox 114">
              <a:extLst>
                <a:ext uri="{FF2B5EF4-FFF2-40B4-BE49-F238E27FC236}">
                  <a16:creationId xmlns:a16="http://schemas.microsoft.com/office/drawing/2014/main" id="{158B071F-CF63-4773-BD01-65E18C6AAB2B}"/>
                </a:ext>
              </a:extLst>
            </p:cNvPr>
            <p:cNvSpPr txBox="1"/>
            <p:nvPr/>
          </p:nvSpPr>
          <p:spPr>
            <a:xfrm>
              <a:off x="1275188" y="6205382"/>
              <a:ext cx="1144865" cy="276999"/>
            </a:xfrm>
            <a:prstGeom prst="rect">
              <a:avLst/>
            </a:prstGeom>
            <a:noFill/>
          </p:spPr>
          <p:txBody>
            <a:bodyPr wrap="none" rtlCol="0">
              <a:spAutoFit/>
            </a:bodyPr>
            <a:lstStyle/>
            <a:p>
              <a:pPr algn="ctr"/>
              <a:r>
                <a:rPr lang="en-US" sz="1200" dirty="0">
                  <a:solidFill>
                    <a:schemeClr val="accent1"/>
                  </a:solidFill>
                </a:rPr>
                <a:t>(123) 456-7890</a:t>
              </a:r>
            </a:p>
          </p:txBody>
        </p:sp>
        <p:cxnSp>
          <p:nvCxnSpPr>
            <p:cNvPr id="116" name="Straight Connector 115">
              <a:extLst>
                <a:ext uri="{FF2B5EF4-FFF2-40B4-BE49-F238E27FC236}">
                  <a16:creationId xmlns:a16="http://schemas.microsoft.com/office/drawing/2014/main" id="{4A8163FC-55FB-4F16-82F3-5975946F7177}"/>
                </a:ext>
              </a:extLst>
            </p:cNvPr>
            <p:cNvCxnSpPr>
              <a:cxnSpLocks/>
            </p:cNvCxnSpPr>
            <p:nvPr/>
          </p:nvCxnSpPr>
          <p:spPr>
            <a:xfrm>
              <a:off x="623732" y="5853121"/>
              <a:ext cx="2447777" cy="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119" name="Group 118">
            <a:extLst>
              <a:ext uri="{FF2B5EF4-FFF2-40B4-BE49-F238E27FC236}">
                <a16:creationId xmlns:a16="http://schemas.microsoft.com/office/drawing/2014/main" id="{0318065E-A294-4E65-A4C0-DAEE53FCA635}"/>
              </a:ext>
            </a:extLst>
          </p:cNvPr>
          <p:cNvGrpSpPr/>
          <p:nvPr/>
        </p:nvGrpSpPr>
        <p:grpSpPr>
          <a:xfrm>
            <a:off x="6288134" y="1552932"/>
            <a:ext cx="2447777" cy="4968552"/>
            <a:chOff x="623732" y="1700808"/>
            <a:chExt cx="2447777" cy="4968552"/>
          </a:xfrm>
        </p:grpSpPr>
        <p:sp>
          <p:nvSpPr>
            <p:cNvPr id="120" name="Rectangle 119">
              <a:extLst>
                <a:ext uri="{FF2B5EF4-FFF2-40B4-BE49-F238E27FC236}">
                  <a16:creationId xmlns:a16="http://schemas.microsoft.com/office/drawing/2014/main" id="{F474000E-D212-491D-AB32-7FAF8AACE6B8}"/>
                </a:ext>
              </a:extLst>
            </p:cNvPr>
            <p:cNvSpPr/>
            <p:nvPr/>
          </p:nvSpPr>
          <p:spPr>
            <a:xfrm>
              <a:off x="623732" y="3933056"/>
              <a:ext cx="2447777" cy="523220"/>
            </a:xfrm>
            <a:prstGeom prst="rect">
              <a:avLst/>
            </a:prstGeom>
            <a:gradFill flip="none" rotWithShape="1">
              <a:gsLst>
                <a:gs pos="0">
                  <a:schemeClr val="accent2"/>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Jane Doe</a:t>
              </a:r>
            </a:p>
          </p:txBody>
        </p:sp>
        <p:grpSp>
          <p:nvGrpSpPr>
            <p:cNvPr id="121" name="Group 120">
              <a:extLst>
                <a:ext uri="{FF2B5EF4-FFF2-40B4-BE49-F238E27FC236}">
                  <a16:creationId xmlns:a16="http://schemas.microsoft.com/office/drawing/2014/main" id="{0A9A15C3-DC20-414F-8A02-9E39D4BE7145}"/>
                </a:ext>
              </a:extLst>
            </p:cNvPr>
            <p:cNvGrpSpPr/>
            <p:nvPr/>
          </p:nvGrpSpPr>
          <p:grpSpPr>
            <a:xfrm>
              <a:off x="623732" y="1700808"/>
              <a:ext cx="2447777" cy="4968552"/>
              <a:chOff x="623732" y="1700808"/>
              <a:chExt cx="2447777" cy="4877764"/>
            </a:xfrm>
            <a:effectLst>
              <a:outerShdw blurRad="50800" dist="38100" dir="2700000" algn="tl" rotWithShape="0">
                <a:prstClr val="black">
                  <a:alpha val="40000"/>
                </a:prstClr>
              </a:outerShdw>
            </a:effectLst>
          </p:grpSpPr>
          <p:sp>
            <p:nvSpPr>
              <p:cNvPr id="129" name="Rectangle 128">
                <a:extLst>
                  <a:ext uri="{FF2B5EF4-FFF2-40B4-BE49-F238E27FC236}">
                    <a16:creationId xmlns:a16="http://schemas.microsoft.com/office/drawing/2014/main" id="{C2F079F1-7B0C-4B0E-8149-404262F49CFE}"/>
                  </a:ext>
                </a:extLst>
              </p:cNvPr>
              <p:cNvSpPr/>
              <p:nvPr/>
            </p:nvSpPr>
            <p:spPr>
              <a:xfrm>
                <a:off x="623732" y="1700808"/>
                <a:ext cx="2447777" cy="48777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a:extLst>
                  <a:ext uri="{FF2B5EF4-FFF2-40B4-BE49-F238E27FC236}">
                    <a16:creationId xmlns:a16="http://schemas.microsoft.com/office/drawing/2014/main" id="{E2030D19-CF7C-417A-8E54-63BAB3DDA076}"/>
                  </a:ext>
                </a:extLst>
              </p:cNvPr>
              <p:cNvSpPr/>
              <p:nvPr/>
            </p:nvSpPr>
            <p:spPr>
              <a:xfrm>
                <a:off x="623732" y="1703090"/>
                <a:ext cx="2447777" cy="112879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2" name="Oval 121">
              <a:extLst>
                <a:ext uri="{FF2B5EF4-FFF2-40B4-BE49-F238E27FC236}">
                  <a16:creationId xmlns:a16="http://schemas.microsoft.com/office/drawing/2014/main" id="{1F374CE3-6273-4782-9B26-3545507AC5F1}"/>
                </a:ext>
              </a:extLst>
            </p:cNvPr>
            <p:cNvSpPr/>
            <p:nvPr/>
          </p:nvSpPr>
          <p:spPr>
            <a:xfrm>
              <a:off x="983524" y="1988840"/>
              <a:ext cx="1728192" cy="1728192"/>
            </a:xfrm>
            <a:prstGeom prst="ellipse">
              <a:avLst/>
            </a:prstGeom>
            <a:solidFill>
              <a:schemeClr val="tx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CDDE039A-3E4B-47D7-9C58-4E9E2DBECBA4}"/>
                </a:ext>
              </a:extLst>
            </p:cNvPr>
            <p:cNvSpPr/>
            <p:nvPr/>
          </p:nvSpPr>
          <p:spPr>
            <a:xfrm>
              <a:off x="623732" y="3807537"/>
              <a:ext cx="2447777" cy="52322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cap="all" dirty="0">
                  <a:solidFill>
                    <a:schemeClr val="tx2"/>
                  </a:solidFill>
                </a:rPr>
                <a:t>Lisa Doe</a:t>
              </a:r>
            </a:p>
          </p:txBody>
        </p:sp>
        <p:sp>
          <p:nvSpPr>
            <p:cNvPr id="124" name="Rectangle 123">
              <a:extLst>
                <a:ext uri="{FF2B5EF4-FFF2-40B4-BE49-F238E27FC236}">
                  <a16:creationId xmlns:a16="http://schemas.microsoft.com/office/drawing/2014/main" id="{4D7750F3-EBA0-4EE9-96E8-D2982E9E4CCF}"/>
                </a:ext>
              </a:extLst>
            </p:cNvPr>
            <p:cNvSpPr/>
            <p:nvPr/>
          </p:nvSpPr>
          <p:spPr>
            <a:xfrm>
              <a:off x="623732" y="4348857"/>
              <a:ext cx="2447777" cy="268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cap="all" dirty="0">
                  <a:solidFill>
                    <a:schemeClr val="tx2"/>
                  </a:solidFill>
                </a:rPr>
                <a:t>Secretary</a:t>
              </a:r>
            </a:p>
          </p:txBody>
        </p:sp>
        <p:sp>
          <p:nvSpPr>
            <p:cNvPr id="125" name="Rectangle 124">
              <a:extLst>
                <a:ext uri="{FF2B5EF4-FFF2-40B4-BE49-F238E27FC236}">
                  <a16:creationId xmlns:a16="http://schemas.microsoft.com/office/drawing/2014/main" id="{A806ACAA-CB48-4DDD-8B54-9115887BC7FF}"/>
                </a:ext>
              </a:extLst>
            </p:cNvPr>
            <p:cNvSpPr/>
            <p:nvPr/>
          </p:nvSpPr>
          <p:spPr>
            <a:xfrm>
              <a:off x="623732" y="4863842"/>
              <a:ext cx="2447777" cy="769441"/>
            </a:xfrm>
            <a:prstGeom prst="rect">
              <a:avLst/>
            </a:prstGeom>
          </p:spPr>
          <p:txBody>
            <a:bodyPr wrap="square">
              <a:spAutoFit/>
            </a:bodyPr>
            <a:lstStyle/>
            <a:p>
              <a:pPr algn="just">
                <a:spcAft>
                  <a:spcPts val="1200"/>
                </a:spcAft>
              </a:pPr>
              <a:r>
                <a:rPr lang="en-US" sz="1100" dirty="0">
                  <a:solidFill>
                    <a:srgbClr val="7B8898"/>
                  </a:solidFill>
                </a:rPr>
                <a:t>Lorem ipsum dolor sit </a:t>
              </a:r>
              <a:r>
                <a:rPr lang="en-US" sz="1100" dirty="0" err="1">
                  <a:solidFill>
                    <a:srgbClr val="7B8898"/>
                  </a:solidFill>
                </a:rPr>
                <a:t>amet</a:t>
              </a:r>
              <a:r>
                <a:rPr lang="en-US" sz="1100" dirty="0">
                  <a:solidFill>
                    <a:srgbClr val="7B8898"/>
                  </a:solidFill>
                </a:rPr>
                <a:t>, </a:t>
              </a:r>
              <a:r>
                <a:rPr lang="en-US" sz="1100" dirty="0" err="1">
                  <a:solidFill>
                    <a:srgbClr val="7B8898"/>
                  </a:solidFill>
                </a:rPr>
                <a:t>consectetur</a:t>
              </a:r>
              <a:r>
                <a:rPr lang="en-US" sz="1100" dirty="0">
                  <a:solidFill>
                    <a:srgbClr val="7B8898"/>
                  </a:solidFill>
                </a:rPr>
                <a:t> </a:t>
              </a:r>
              <a:r>
                <a:rPr lang="en-US" sz="1100" dirty="0" err="1">
                  <a:solidFill>
                    <a:srgbClr val="7B8898"/>
                  </a:solidFill>
                </a:rPr>
                <a:t>adipiscing</a:t>
              </a:r>
              <a:r>
                <a:rPr lang="en-US" sz="1100" dirty="0">
                  <a:solidFill>
                    <a:srgbClr val="7B8898"/>
                  </a:solidFill>
                </a:rPr>
                <a:t> </a:t>
              </a:r>
              <a:r>
                <a:rPr lang="en-US" sz="1100" dirty="0" err="1">
                  <a:solidFill>
                    <a:srgbClr val="7B8898"/>
                  </a:solidFill>
                </a:rPr>
                <a:t>elit</a:t>
              </a:r>
              <a:r>
                <a:rPr lang="en-US" sz="1100" dirty="0">
                  <a:solidFill>
                    <a:srgbClr val="7B8898"/>
                  </a:solidFill>
                </a:rPr>
                <a:t>, sed do </a:t>
              </a:r>
              <a:r>
                <a:rPr lang="en-US" sz="1100" dirty="0" err="1">
                  <a:solidFill>
                    <a:srgbClr val="7B8898"/>
                  </a:solidFill>
                </a:rPr>
                <a:t>eiusmod</a:t>
              </a:r>
              <a:r>
                <a:rPr lang="en-US" sz="1100" dirty="0">
                  <a:solidFill>
                    <a:srgbClr val="7B8898"/>
                  </a:solidFill>
                </a:rPr>
                <a:t> </a:t>
              </a:r>
              <a:r>
                <a:rPr lang="en-US" sz="1100" dirty="0" err="1">
                  <a:solidFill>
                    <a:srgbClr val="7B8898"/>
                  </a:solidFill>
                </a:rPr>
                <a:t>tempor</a:t>
              </a:r>
              <a:r>
                <a:rPr lang="en-US" sz="1100" dirty="0">
                  <a:solidFill>
                    <a:srgbClr val="7B8898"/>
                  </a:solidFill>
                </a:rPr>
                <a:t> </a:t>
              </a:r>
              <a:r>
                <a:rPr lang="en-US" sz="1100" dirty="0" err="1">
                  <a:solidFill>
                    <a:srgbClr val="7B8898"/>
                  </a:solidFill>
                </a:rPr>
                <a:t>incididunt</a:t>
              </a:r>
              <a:r>
                <a:rPr lang="en-US" sz="1100" dirty="0">
                  <a:solidFill>
                    <a:srgbClr val="7B8898"/>
                  </a:solidFill>
                </a:rPr>
                <a:t> </a:t>
              </a:r>
              <a:r>
                <a:rPr lang="en-US" sz="1100" dirty="0" err="1">
                  <a:solidFill>
                    <a:srgbClr val="7B8898"/>
                  </a:solidFill>
                </a:rPr>
                <a:t>ut</a:t>
              </a:r>
              <a:r>
                <a:rPr lang="en-US" sz="1100" dirty="0">
                  <a:solidFill>
                    <a:srgbClr val="7B8898"/>
                  </a:solidFill>
                </a:rPr>
                <a:t> </a:t>
              </a:r>
              <a:r>
                <a:rPr lang="en-US" sz="1100" dirty="0" err="1">
                  <a:solidFill>
                    <a:srgbClr val="7B8898"/>
                  </a:solidFill>
                </a:rPr>
                <a:t>labore</a:t>
              </a:r>
              <a:r>
                <a:rPr lang="en-US" sz="1100" dirty="0">
                  <a:solidFill>
                    <a:srgbClr val="7B8898"/>
                  </a:solidFill>
                </a:rPr>
                <a:t> et dolore magna </a:t>
              </a:r>
              <a:r>
                <a:rPr lang="en-US" sz="1100" dirty="0" err="1">
                  <a:solidFill>
                    <a:srgbClr val="7B8898"/>
                  </a:solidFill>
                </a:rPr>
                <a:t>aliqua</a:t>
              </a:r>
              <a:r>
                <a:rPr lang="en-US" sz="1100" dirty="0">
                  <a:solidFill>
                    <a:srgbClr val="7B8898"/>
                  </a:solidFill>
                </a:rPr>
                <a:t>.</a:t>
              </a:r>
            </a:p>
          </p:txBody>
        </p:sp>
        <p:sp>
          <p:nvSpPr>
            <p:cNvPr id="126" name="TextBox 125">
              <a:extLst>
                <a:ext uri="{FF2B5EF4-FFF2-40B4-BE49-F238E27FC236}">
                  <a16:creationId xmlns:a16="http://schemas.microsoft.com/office/drawing/2014/main" id="{A08B4D1B-C982-4674-8BA8-48104B0A2928}"/>
                </a:ext>
              </a:extLst>
            </p:cNvPr>
            <p:cNvSpPr txBox="1"/>
            <p:nvPr/>
          </p:nvSpPr>
          <p:spPr>
            <a:xfrm>
              <a:off x="1118734" y="5976372"/>
              <a:ext cx="1457771" cy="276999"/>
            </a:xfrm>
            <a:prstGeom prst="rect">
              <a:avLst/>
            </a:prstGeom>
            <a:noFill/>
          </p:spPr>
          <p:txBody>
            <a:bodyPr wrap="none" rtlCol="0">
              <a:spAutoFit/>
            </a:bodyPr>
            <a:lstStyle/>
            <a:p>
              <a:pPr algn="ctr"/>
              <a:r>
                <a:rPr lang="en-US" sz="1200" u="sng" dirty="0">
                  <a:solidFill>
                    <a:schemeClr val="accent4"/>
                  </a:solidFill>
                </a:rPr>
                <a:t>lisa.doe@email.com</a:t>
              </a:r>
            </a:p>
          </p:txBody>
        </p:sp>
        <p:sp>
          <p:nvSpPr>
            <p:cNvPr id="127" name="TextBox 126">
              <a:extLst>
                <a:ext uri="{FF2B5EF4-FFF2-40B4-BE49-F238E27FC236}">
                  <a16:creationId xmlns:a16="http://schemas.microsoft.com/office/drawing/2014/main" id="{4CBD848E-5894-4C86-8A7B-9470ABF8BAB8}"/>
                </a:ext>
              </a:extLst>
            </p:cNvPr>
            <p:cNvSpPr txBox="1"/>
            <p:nvPr/>
          </p:nvSpPr>
          <p:spPr>
            <a:xfrm>
              <a:off x="1275188" y="6205382"/>
              <a:ext cx="1144865" cy="276999"/>
            </a:xfrm>
            <a:prstGeom prst="rect">
              <a:avLst/>
            </a:prstGeom>
            <a:noFill/>
          </p:spPr>
          <p:txBody>
            <a:bodyPr wrap="none" rtlCol="0">
              <a:spAutoFit/>
            </a:bodyPr>
            <a:lstStyle/>
            <a:p>
              <a:pPr algn="ctr"/>
              <a:r>
                <a:rPr lang="en-US" sz="1200" dirty="0">
                  <a:solidFill>
                    <a:schemeClr val="accent4"/>
                  </a:solidFill>
                </a:rPr>
                <a:t>(123) 456-7890</a:t>
              </a:r>
            </a:p>
          </p:txBody>
        </p:sp>
        <p:cxnSp>
          <p:nvCxnSpPr>
            <p:cNvPr id="128" name="Straight Connector 127">
              <a:extLst>
                <a:ext uri="{FF2B5EF4-FFF2-40B4-BE49-F238E27FC236}">
                  <a16:creationId xmlns:a16="http://schemas.microsoft.com/office/drawing/2014/main" id="{85ED42BC-A98F-456A-8985-BA16B83CC08F}"/>
                </a:ext>
              </a:extLst>
            </p:cNvPr>
            <p:cNvCxnSpPr>
              <a:cxnSpLocks/>
            </p:cNvCxnSpPr>
            <p:nvPr/>
          </p:nvCxnSpPr>
          <p:spPr>
            <a:xfrm>
              <a:off x="623732" y="5853121"/>
              <a:ext cx="2447777" cy="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131" name="Group 130">
            <a:extLst>
              <a:ext uri="{FF2B5EF4-FFF2-40B4-BE49-F238E27FC236}">
                <a16:creationId xmlns:a16="http://schemas.microsoft.com/office/drawing/2014/main" id="{4DC0DE2C-009F-4A74-A8C5-0991A13F5674}"/>
              </a:ext>
            </a:extLst>
          </p:cNvPr>
          <p:cNvGrpSpPr/>
          <p:nvPr/>
        </p:nvGrpSpPr>
        <p:grpSpPr>
          <a:xfrm>
            <a:off x="9120336" y="1552932"/>
            <a:ext cx="2447777" cy="4968552"/>
            <a:chOff x="623732" y="1700808"/>
            <a:chExt cx="2447777" cy="4968552"/>
          </a:xfrm>
        </p:grpSpPr>
        <p:sp>
          <p:nvSpPr>
            <p:cNvPr id="132" name="Rectangle 131">
              <a:extLst>
                <a:ext uri="{FF2B5EF4-FFF2-40B4-BE49-F238E27FC236}">
                  <a16:creationId xmlns:a16="http://schemas.microsoft.com/office/drawing/2014/main" id="{52C39B97-B560-4BE5-B0D2-183E10628583}"/>
                </a:ext>
              </a:extLst>
            </p:cNvPr>
            <p:cNvSpPr/>
            <p:nvPr/>
          </p:nvSpPr>
          <p:spPr>
            <a:xfrm>
              <a:off x="623732" y="3933056"/>
              <a:ext cx="2447777" cy="523220"/>
            </a:xfrm>
            <a:prstGeom prst="rect">
              <a:avLst/>
            </a:prstGeom>
            <a:gradFill flip="none" rotWithShape="1">
              <a:gsLst>
                <a:gs pos="0">
                  <a:schemeClr val="accent2"/>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Jane Doe</a:t>
              </a:r>
            </a:p>
          </p:txBody>
        </p:sp>
        <p:grpSp>
          <p:nvGrpSpPr>
            <p:cNvPr id="133" name="Group 132">
              <a:extLst>
                <a:ext uri="{FF2B5EF4-FFF2-40B4-BE49-F238E27FC236}">
                  <a16:creationId xmlns:a16="http://schemas.microsoft.com/office/drawing/2014/main" id="{9AFFEB4B-02EB-45BB-9CE8-7954348FC95F}"/>
                </a:ext>
              </a:extLst>
            </p:cNvPr>
            <p:cNvGrpSpPr/>
            <p:nvPr/>
          </p:nvGrpSpPr>
          <p:grpSpPr>
            <a:xfrm>
              <a:off x="623732" y="1700808"/>
              <a:ext cx="2447777" cy="4968552"/>
              <a:chOff x="623732" y="1700808"/>
              <a:chExt cx="2447777" cy="4877764"/>
            </a:xfrm>
            <a:effectLst>
              <a:outerShdw blurRad="50800" dist="38100" dir="2700000" algn="tl" rotWithShape="0">
                <a:prstClr val="black">
                  <a:alpha val="40000"/>
                </a:prstClr>
              </a:outerShdw>
            </a:effectLst>
          </p:grpSpPr>
          <p:sp>
            <p:nvSpPr>
              <p:cNvPr id="141" name="Rectangle 140">
                <a:extLst>
                  <a:ext uri="{FF2B5EF4-FFF2-40B4-BE49-F238E27FC236}">
                    <a16:creationId xmlns:a16="http://schemas.microsoft.com/office/drawing/2014/main" id="{3A9BF196-1861-4622-90E1-D7ABA55E37EE}"/>
                  </a:ext>
                </a:extLst>
              </p:cNvPr>
              <p:cNvSpPr/>
              <p:nvPr/>
            </p:nvSpPr>
            <p:spPr>
              <a:xfrm>
                <a:off x="623732" y="1700808"/>
                <a:ext cx="2447777" cy="48777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a:extLst>
                  <a:ext uri="{FF2B5EF4-FFF2-40B4-BE49-F238E27FC236}">
                    <a16:creationId xmlns:a16="http://schemas.microsoft.com/office/drawing/2014/main" id="{29257E26-875C-4FEF-AE74-EF0BE0B01142}"/>
                  </a:ext>
                </a:extLst>
              </p:cNvPr>
              <p:cNvSpPr/>
              <p:nvPr/>
            </p:nvSpPr>
            <p:spPr>
              <a:xfrm>
                <a:off x="623732" y="1703090"/>
                <a:ext cx="2447777" cy="112879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4" name="Oval 133">
              <a:extLst>
                <a:ext uri="{FF2B5EF4-FFF2-40B4-BE49-F238E27FC236}">
                  <a16:creationId xmlns:a16="http://schemas.microsoft.com/office/drawing/2014/main" id="{757AA729-CF0F-42E1-8F15-2394EE18B7B9}"/>
                </a:ext>
              </a:extLst>
            </p:cNvPr>
            <p:cNvSpPr/>
            <p:nvPr/>
          </p:nvSpPr>
          <p:spPr>
            <a:xfrm>
              <a:off x="983524" y="1988840"/>
              <a:ext cx="1728192" cy="1728192"/>
            </a:xfrm>
            <a:prstGeom prst="ellipse">
              <a:avLst/>
            </a:prstGeom>
            <a:solidFill>
              <a:schemeClr val="tx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a:extLst>
                <a:ext uri="{FF2B5EF4-FFF2-40B4-BE49-F238E27FC236}">
                  <a16:creationId xmlns:a16="http://schemas.microsoft.com/office/drawing/2014/main" id="{C359CD9B-F410-425A-8A94-18AD457B1CC9}"/>
                </a:ext>
              </a:extLst>
            </p:cNvPr>
            <p:cNvSpPr/>
            <p:nvPr/>
          </p:nvSpPr>
          <p:spPr>
            <a:xfrm>
              <a:off x="623732" y="3807537"/>
              <a:ext cx="2447777" cy="52322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cap="all" dirty="0">
                  <a:solidFill>
                    <a:schemeClr val="tx2"/>
                  </a:solidFill>
                </a:rPr>
                <a:t>Gary Doe</a:t>
              </a:r>
            </a:p>
          </p:txBody>
        </p:sp>
        <p:sp>
          <p:nvSpPr>
            <p:cNvPr id="136" name="Rectangle 135">
              <a:extLst>
                <a:ext uri="{FF2B5EF4-FFF2-40B4-BE49-F238E27FC236}">
                  <a16:creationId xmlns:a16="http://schemas.microsoft.com/office/drawing/2014/main" id="{8310CF62-57D1-4FB2-A1CD-7AE7FE1AAD7C}"/>
                </a:ext>
              </a:extLst>
            </p:cNvPr>
            <p:cNvSpPr/>
            <p:nvPr/>
          </p:nvSpPr>
          <p:spPr>
            <a:xfrm>
              <a:off x="623732" y="4348857"/>
              <a:ext cx="2447777" cy="268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cap="all" dirty="0">
                  <a:solidFill>
                    <a:schemeClr val="tx2"/>
                  </a:solidFill>
                </a:rPr>
                <a:t>Treasurer</a:t>
              </a:r>
            </a:p>
          </p:txBody>
        </p:sp>
        <p:sp>
          <p:nvSpPr>
            <p:cNvPr id="137" name="Rectangle 136">
              <a:extLst>
                <a:ext uri="{FF2B5EF4-FFF2-40B4-BE49-F238E27FC236}">
                  <a16:creationId xmlns:a16="http://schemas.microsoft.com/office/drawing/2014/main" id="{00484234-89B8-42D8-8180-EEA68CDCB782}"/>
                </a:ext>
              </a:extLst>
            </p:cNvPr>
            <p:cNvSpPr/>
            <p:nvPr/>
          </p:nvSpPr>
          <p:spPr>
            <a:xfrm>
              <a:off x="623732" y="4863842"/>
              <a:ext cx="2447777" cy="769441"/>
            </a:xfrm>
            <a:prstGeom prst="rect">
              <a:avLst/>
            </a:prstGeom>
          </p:spPr>
          <p:txBody>
            <a:bodyPr wrap="square">
              <a:spAutoFit/>
            </a:bodyPr>
            <a:lstStyle/>
            <a:p>
              <a:pPr algn="just">
                <a:spcAft>
                  <a:spcPts val="1200"/>
                </a:spcAft>
              </a:pPr>
              <a:r>
                <a:rPr lang="en-US" sz="1100" dirty="0">
                  <a:solidFill>
                    <a:srgbClr val="7B8898"/>
                  </a:solidFill>
                </a:rPr>
                <a:t>Lorem ipsum dolor sit </a:t>
              </a:r>
              <a:r>
                <a:rPr lang="en-US" sz="1100" dirty="0" err="1">
                  <a:solidFill>
                    <a:srgbClr val="7B8898"/>
                  </a:solidFill>
                </a:rPr>
                <a:t>amet</a:t>
              </a:r>
              <a:r>
                <a:rPr lang="en-US" sz="1100" dirty="0">
                  <a:solidFill>
                    <a:srgbClr val="7B8898"/>
                  </a:solidFill>
                </a:rPr>
                <a:t>, </a:t>
              </a:r>
              <a:r>
                <a:rPr lang="en-US" sz="1100" dirty="0" err="1">
                  <a:solidFill>
                    <a:srgbClr val="7B8898"/>
                  </a:solidFill>
                </a:rPr>
                <a:t>consectetur</a:t>
              </a:r>
              <a:r>
                <a:rPr lang="en-US" sz="1100" dirty="0">
                  <a:solidFill>
                    <a:srgbClr val="7B8898"/>
                  </a:solidFill>
                </a:rPr>
                <a:t> </a:t>
              </a:r>
              <a:r>
                <a:rPr lang="en-US" sz="1100" dirty="0" err="1">
                  <a:solidFill>
                    <a:srgbClr val="7B8898"/>
                  </a:solidFill>
                </a:rPr>
                <a:t>adipiscing</a:t>
              </a:r>
              <a:r>
                <a:rPr lang="en-US" sz="1100" dirty="0">
                  <a:solidFill>
                    <a:srgbClr val="7B8898"/>
                  </a:solidFill>
                </a:rPr>
                <a:t> </a:t>
              </a:r>
              <a:r>
                <a:rPr lang="en-US" sz="1100" dirty="0" err="1">
                  <a:solidFill>
                    <a:srgbClr val="7B8898"/>
                  </a:solidFill>
                </a:rPr>
                <a:t>elit</a:t>
              </a:r>
              <a:r>
                <a:rPr lang="en-US" sz="1100" dirty="0">
                  <a:solidFill>
                    <a:srgbClr val="7B8898"/>
                  </a:solidFill>
                </a:rPr>
                <a:t>, sed do </a:t>
              </a:r>
              <a:r>
                <a:rPr lang="en-US" sz="1100" dirty="0" err="1">
                  <a:solidFill>
                    <a:srgbClr val="7B8898"/>
                  </a:solidFill>
                </a:rPr>
                <a:t>eiusmod</a:t>
              </a:r>
              <a:r>
                <a:rPr lang="en-US" sz="1100" dirty="0">
                  <a:solidFill>
                    <a:srgbClr val="7B8898"/>
                  </a:solidFill>
                </a:rPr>
                <a:t> </a:t>
              </a:r>
              <a:r>
                <a:rPr lang="en-US" sz="1100" dirty="0" err="1">
                  <a:solidFill>
                    <a:srgbClr val="7B8898"/>
                  </a:solidFill>
                </a:rPr>
                <a:t>tempor</a:t>
              </a:r>
              <a:r>
                <a:rPr lang="en-US" sz="1100" dirty="0">
                  <a:solidFill>
                    <a:srgbClr val="7B8898"/>
                  </a:solidFill>
                </a:rPr>
                <a:t> </a:t>
              </a:r>
              <a:r>
                <a:rPr lang="en-US" sz="1100" dirty="0" err="1">
                  <a:solidFill>
                    <a:srgbClr val="7B8898"/>
                  </a:solidFill>
                </a:rPr>
                <a:t>incididunt</a:t>
              </a:r>
              <a:r>
                <a:rPr lang="en-US" sz="1100" dirty="0">
                  <a:solidFill>
                    <a:srgbClr val="7B8898"/>
                  </a:solidFill>
                </a:rPr>
                <a:t> </a:t>
              </a:r>
              <a:r>
                <a:rPr lang="en-US" sz="1100" dirty="0" err="1">
                  <a:solidFill>
                    <a:srgbClr val="7B8898"/>
                  </a:solidFill>
                </a:rPr>
                <a:t>ut</a:t>
              </a:r>
              <a:r>
                <a:rPr lang="en-US" sz="1100" dirty="0">
                  <a:solidFill>
                    <a:srgbClr val="7B8898"/>
                  </a:solidFill>
                </a:rPr>
                <a:t> </a:t>
              </a:r>
              <a:r>
                <a:rPr lang="en-US" sz="1100" dirty="0" err="1">
                  <a:solidFill>
                    <a:srgbClr val="7B8898"/>
                  </a:solidFill>
                </a:rPr>
                <a:t>labore</a:t>
              </a:r>
              <a:r>
                <a:rPr lang="en-US" sz="1100" dirty="0">
                  <a:solidFill>
                    <a:srgbClr val="7B8898"/>
                  </a:solidFill>
                </a:rPr>
                <a:t> et dolore magna </a:t>
              </a:r>
              <a:r>
                <a:rPr lang="en-US" sz="1100" dirty="0" err="1">
                  <a:solidFill>
                    <a:srgbClr val="7B8898"/>
                  </a:solidFill>
                </a:rPr>
                <a:t>aliqua</a:t>
              </a:r>
              <a:r>
                <a:rPr lang="en-US" sz="1100" dirty="0">
                  <a:solidFill>
                    <a:srgbClr val="7B8898"/>
                  </a:solidFill>
                </a:rPr>
                <a:t>.</a:t>
              </a:r>
            </a:p>
          </p:txBody>
        </p:sp>
        <p:sp>
          <p:nvSpPr>
            <p:cNvPr id="138" name="TextBox 137">
              <a:extLst>
                <a:ext uri="{FF2B5EF4-FFF2-40B4-BE49-F238E27FC236}">
                  <a16:creationId xmlns:a16="http://schemas.microsoft.com/office/drawing/2014/main" id="{A79D3A9D-13E5-49E2-9024-548E5FD1BBEE}"/>
                </a:ext>
              </a:extLst>
            </p:cNvPr>
            <p:cNvSpPr txBox="1"/>
            <p:nvPr/>
          </p:nvSpPr>
          <p:spPr>
            <a:xfrm>
              <a:off x="1093600" y="5976372"/>
              <a:ext cx="1508042" cy="276999"/>
            </a:xfrm>
            <a:prstGeom prst="rect">
              <a:avLst/>
            </a:prstGeom>
            <a:noFill/>
          </p:spPr>
          <p:txBody>
            <a:bodyPr wrap="none" rtlCol="0">
              <a:spAutoFit/>
            </a:bodyPr>
            <a:lstStyle/>
            <a:p>
              <a:pPr algn="ctr"/>
              <a:r>
                <a:rPr lang="en-US" sz="1200" u="sng" dirty="0">
                  <a:solidFill>
                    <a:schemeClr val="accent6"/>
                  </a:solidFill>
                </a:rPr>
                <a:t>gary.doe@email.com</a:t>
              </a:r>
            </a:p>
          </p:txBody>
        </p:sp>
        <p:sp>
          <p:nvSpPr>
            <p:cNvPr id="139" name="TextBox 138">
              <a:extLst>
                <a:ext uri="{FF2B5EF4-FFF2-40B4-BE49-F238E27FC236}">
                  <a16:creationId xmlns:a16="http://schemas.microsoft.com/office/drawing/2014/main" id="{941C66D5-8683-43D9-8E96-7DC65E23E0A0}"/>
                </a:ext>
              </a:extLst>
            </p:cNvPr>
            <p:cNvSpPr txBox="1"/>
            <p:nvPr/>
          </p:nvSpPr>
          <p:spPr>
            <a:xfrm>
              <a:off x="1275188" y="6205382"/>
              <a:ext cx="1144865" cy="276999"/>
            </a:xfrm>
            <a:prstGeom prst="rect">
              <a:avLst/>
            </a:prstGeom>
            <a:noFill/>
          </p:spPr>
          <p:txBody>
            <a:bodyPr wrap="none" rtlCol="0">
              <a:spAutoFit/>
            </a:bodyPr>
            <a:lstStyle/>
            <a:p>
              <a:pPr algn="ctr"/>
              <a:r>
                <a:rPr lang="en-US" sz="1200" dirty="0">
                  <a:solidFill>
                    <a:schemeClr val="accent6"/>
                  </a:solidFill>
                </a:rPr>
                <a:t>(123) 456-7890</a:t>
              </a:r>
            </a:p>
          </p:txBody>
        </p:sp>
        <p:cxnSp>
          <p:nvCxnSpPr>
            <p:cNvPr id="140" name="Straight Connector 139">
              <a:extLst>
                <a:ext uri="{FF2B5EF4-FFF2-40B4-BE49-F238E27FC236}">
                  <a16:creationId xmlns:a16="http://schemas.microsoft.com/office/drawing/2014/main" id="{E8D2610C-0757-431A-A8A5-164DE48DE215}"/>
                </a:ext>
              </a:extLst>
            </p:cNvPr>
            <p:cNvCxnSpPr>
              <a:cxnSpLocks/>
            </p:cNvCxnSpPr>
            <p:nvPr/>
          </p:nvCxnSpPr>
          <p:spPr>
            <a:xfrm>
              <a:off x="623732" y="5853121"/>
              <a:ext cx="2447777" cy="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98322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A7C47-88E5-4371-A90F-2EDFDD488A84}"/>
              </a:ext>
            </a:extLst>
          </p:cNvPr>
          <p:cNvSpPr>
            <a:spLocks noGrp="1"/>
          </p:cNvSpPr>
          <p:nvPr>
            <p:ph type="title"/>
          </p:nvPr>
        </p:nvSpPr>
        <p:spPr/>
        <p:txBody>
          <a:bodyPr/>
          <a:lstStyle/>
          <a:p>
            <a:r>
              <a:rPr lang="en-US" dirty="0"/>
              <a:t>Meet the Team – Part 2</a:t>
            </a:r>
          </a:p>
        </p:txBody>
      </p:sp>
      <p:grpSp>
        <p:nvGrpSpPr>
          <p:cNvPr id="95" name="Group 94">
            <a:extLst>
              <a:ext uri="{FF2B5EF4-FFF2-40B4-BE49-F238E27FC236}">
                <a16:creationId xmlns:a16="http://schemas.microsoft.com/office/drawing/2014/main" id="{AB855109-2D86-4202-B9CE-3E60F8439916}"/>
              </a:ext>
            </a:extLst>
          </p:cNvPr>
          <p:cNvGrpSpPr/>
          <p:nvPr/>
        </p:nvGrpSpPr>
        <p:grpSpPr>
          <a:xfrm>
            <a:off x="623732" y="1552931"/>
            <a:ext cx="2447777" cy="4968552"/>
            <a:chOff x="623732" y="1700807"/>
            <a:chExt cx="2447777" cy="4968552"/>
          </a:xfrm>
        </p:grpSpPr>
        <p:sp>
          <p:nvSpPr>
            <p:cNvPr id="96" name="Rectangle 95">
              <a:extLst>
                <a:ext uri="{FF2B5EF4-FFF2-40B4-BE49-F238E27FC236}">
                  <a16:creationId xmlns:a16="http://schemas.microsoft.com/office/drawing/2014/main" id="{8F690F4E-3D7E-4F5E-9B02-B891D5D646E7}"/>
                </a:ext>
              </a:extLst>
            </p:cNvPr>
            <p:cNvSpPr/>
            <p:nvPr/>
          </p:nvSpPr>
          <p:spPr>
            <a:xfrm>
              <a:off x="623732" y="3933056"/>
              <a:ext cx="2447777" cy="523220"/>
            </a:xfrm>
            <a:prstGeom prst="rect">
              <a:avLst/>
            </a:prstGeom>
            <a:gradFill flip="none" rotWithShape="1">
              <a:gsLst>
                <a:gs pos="0">
                  <a:schemeClr val="accent2"/>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Jane Doe</a:t>
              </a:r>
            </a:p>
          </p:txBody>
        </p:sp>
        <p:grpSp>
          <p:nvGrpSpPr>
            <p:cNvPr id="97" name="Group 96">
              <a:extLst>
                <a:ext uri="{FF2B5EF4-FFF2-40B4-BE49-F238E27FC236}">
                  <a16:creationId xmlns:a16="http://schemas.microsoft.com/office/drawing/2014/main" id="{712D4734-0353-4FE4-96B3-AD192F545BEF}"/>
                </a:ext>
              </a:extLst>
            </p:cNvPr>
            <p:cNvGrpSpPr/>
            <p:nvPr/>
          </p:nvGrpSpPr>
          <p:grpSpPr>
            <a:xfrm>
              <a:off x="623732" y="1700807"/>
              <a:ext cx="2447777" cy="4968552"/>
              <a:chOff x="623732" y="1700807"/>
              <a:chExt cx="2447777" cy="4877764"/>
            </a:xfrm>
            <a:effectLst>
              <a:outerShdw blurRad="50800" dist="38100" dir="2700000" algn="tl" rotWithShape="0">
                <a:prstClr val="black">
                  <a:alpha val="40000"/>
                </a:prstClr>
              </a:outerShdw>
            </a:effectLst>
          </p:grpSpPr>
          <p:sp>
            <p:nvSpPr>
              <p:cNvPr id="105" name="Rectangle 104">
                <a:extLst>
                  <a:ext uri="{FF2B5EF4-FFF2-40B4-BE49-F238E27FC236}">
                    <a16:creationId xmlns:a16="http://schemas.microsoft.com/office/drawing/2014/main" id="{C0B07BAC-93A8-45B6-BE07-BE882C3D3DF9}"/>
                  </a:ext>
                </a:extLst>
              </p:cNvPr>
              <p:cNvSpPr/>
              <p:nvPr/>
            </p:nvSpPr>
            <p:spPr>
              <a:xfrm>
                <a:off x="623732" y="1700807"/>
                <a:ext cx="2447777" cy="48777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a:extLst>
                  <a:ext uri="{FF2B5EF4-FFF2-40B4-BE49-F238E27FC236}">
                    <a16:creationId xmlns:a16="http://schemas.microsoft.com/office/drawing/2014/main" id="{ABEC2427-8F00-4485-94C0-D9B26344DC89}"/>
                  </a:ext>
                </a:extLst>
              </p:cNvPr>
              <p:cNvSpPr/>
              <p:nvPr/>
            </p:nvSpPr>
            <p:spPr>
              <a:xfrm>
                <a:off x="623732" y="1703090"/>
                <a:ext cx="2447777" cy="11287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8" name="Oval 97">
              <a:extLst>
                <a:ext uri="{FF2B5EF4-FFF2-40B4-BE49-F238E27FC236}">
                  <a16:creationId xmlns:a16="http://schemas.microsoft.com/office/drawing/2014/main" id="{AC835937-FF0B-4413-924A-E3794F0F7C86}"/>
                </a:ext>
              </a:extLst>
            </p:cNvPr>
            <p:cNvSpPr/>
            <p:nvPr/>
          </p:nvSpPr>
          <p:spPr>
            <a:xfrm>
              <a:off x="983524" y="1988840"/>
              <a:ext cx="1728192" cy="1728192"/>
            </a:xfrm>
            <a:prstGeom prst="ellipse">
              <a:avLst/>
            </a:prstGeom>
            <a:solidFill>
              <a:schemeClr val="tx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34000096-66AA-40A4-9D26-CD35CDCDBCD8}"/>
                </a:ext>
              </a:extLst>
            </p:cNvPr>
            <p:cNvSpPr/>
            <p:nvPr/>
          </p:nvSpPr>
          <p:spPr>
            <a:xfrm>
              <a:off x="623732" y="3807537"/>
              <a:ext cx="2447777" cy="52322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cap="all" dirty="0">
                  <a:solidFill>
                    <a:schemeClr val="tx2"/>
                  </a:solidFill>
                </a:rPr>
                <a:t>Jane Doe</a:t>
              </a:r>
            </a:p>
          </p:txBody>
        </p:sp>
        <p:sp>
          <p:nvSpPr>
            <p:cNvPr id="100" name="Rectangle 99">
              <a:extLst>
                <a:ext uri="{FF2B5EF4-FFF2-40B4-BE49-F238E27FC236}">
                  <a16:creationId xmlns:a16="http://schemas.microsoft.com/office/drawing/2014/main" id="{E17DEEC3-B8EF-4960-8CC5-021FC0DF3324}"/>
                </a:ext>
              </a:extLst>
            </p:cNvPr>
            <p:cNvSpPr/>
            <p:nvPr/>
          </p:nvSpPr>
          <p:spPr>
            <a:xfrm>
              <a:off x="623732" y="4348857"/>
              <a:ext cx="2447777" cy="268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cap="all" dirty="0">
                  <a:solidFill>
                    <a:schemeClr val="tx2"/>
                  </a:solidFill>
                </a:rPr>
                <a:t>Child Welfare officer</a:t>
              </a:r>
            </a:p>
          </p:txBody>
        </p:sp>
        <p:sp>
          <p:nvSpPr>
            <p:cNvPr id="101" name="Rectangle 100">
              <a:extLst>
                <a:ext uri="{FF2B5EF4-FFF2-40B4-BE49-F238E27FC236}">
                  <a16:creationId xmlns:a16="http://schemas.microsoft.com/office/drawing/2014/main" id="{6CD48165-F9FF-48A9-B5AD-E5D5A4E8EF7C}"/>
                </a:ext>
              </a:extLst>
            </p:cNvPr>
            <p:cNvSpPr/>
            <p:nvPr/>
          </p:nvSpPr>
          <p:spPr>
            <a:xfrm>
              <a:off x="623732" y="4863842"/>
              <a:ext cx="2447777" cy="769441"/>
            </a:xfrm>
            <a:prstGeom prst="rect">
              <a:avLst/>
            </a:prstGeom>
          </p:spPr>
          <p:txBody>
            <a:bodyPr wrap="square">
              <a:spAutoFit/>
            </a:bodyPr>
            <a:lstStyle/>
            <a:p>
              <a:pPr algn="just">
                <a:spcAft>
                  <a:spcPts val="1200"/>
                </a:spcAft>
              </a:pPr>
              <a:r>
                <a:rPr lang="en-US" sz="1100" dirty="0">
                  <a:solidFill>
                    <a:srgbClr val="7B8898"/>
                  </a:solidFill>
                </a:rPr>
                <a:t>Lorem ipsum dolor sit </a:t>
              </a:r>
              <a:r>
                <a:rPr lang="en-US" sz="1100" dirty="0" err="1">
                  <a:solidFill>
                    <a:srgbClr val="7B8898"/>
                  </a:solidFill>
                </a:rPr>
                <a:t>amet</a:t>
              </a:r>
              <a:r>
                <a:rPr lang="en-US" sz="1100" dirty="0">
                  <a:solidFill>
                    <a:srgbClr val="7B8898"/>
                  </a:solidFill>
                </a:rPr>
                <a:t>, </a:t>
              </a:r>
              <a:r>
                <a:rPr lang="en-US" sz="1100" dirty="0" err="1">
                  <a:solidFill>
                    <a:srgbClr val="7B8898"/>
                  </a:solidFill>
                </a:rPr>
                <a:t>consectetur</a:t>
              </a:r>
              <a:r>
                <a:rPr lang="en-US" sz="1100" dirty="0">
                  <a:solidFill>
                    <a:srgbClr val="7B8898"/>
                  </a:solidFill>
                </a:rPr>
                <a:t> </a:t>
              </a:r>
              <a:r>
                <a:rPr lang="en-US" sz="1100" dirty="0" err="1">
                  <a:solidFill>
                    <a:srgbClr val="7B8898"/>
                  </a:solidFill>
                </a:rPr>
                <a:t>adipiscing</a:t>
              </a:r>
              <a:r>
                <a:rPr lang="en-US" sz="1100" dirty="0">
                  <a:solidFill>
                    <a:srgbClr val="7B8898"/>
                  </a:solidFill>
                </a:rPr>
                <a:t> </a:t>
              </a:r>
              <a:r>
                <a:rPr lang="en-US" sz="1100" dirty="0" err="1">
                  <a:solidFill>
                    <a:srgbClr val="7B8898"/>
                  </a:solidFill>
                </a:rPr>
                <a:t>elit</a:t>
              </a:r>
              <a:r>
                <a:rPr lang="en-US" sz="1100" dirty="0">
                  <a:solidFill>
                    <a:srgbClr val="7B8898"/>
                  </a:solidFill>
                </a:rPr>
                <a:t>, sed do </a:t>
              </a:r>
              <a:r>
                <a:rPr lang="en-US" sz="1100" dirty="0" err="1">
                  <a:solidFill>
                    <a:srgbClr val="7B8898"/>
                  </a:solidFill>
                </a:rPr>
                <a:t>eiusmod</a:t>
              </a:r>
              <a:r>
                <a:rPr lang="en-US" sz="1100" dirty="0">
                  <a:solidFill>
                    <a:srgbClr val="7B8898"/>
                  </a:solidFill>
                </a:rPr>
                <a:t> </a:t>
              </a:r>
              <a:r>
                <a:rPr lang="en-US" sz="1100" dirty="0" err="1">
                  <a:solidFill>
                    <a:srgbClr val="7B8898"/>
                  </a:solidFill>
                </a:rPr>
                <a:t>tempor</a:t>
              </a:r>
              <a:r>
                <a:rPr lang="en-US" sz="1100" dirty="0">
                  <a:solidFill>
                    <a:srgbClr val="7B8898"/>
                  </a:solidFill>
                </a:rPr>
                <a:t> </a:t>
              </a:r>
              <a:r>
                <a:rPr lang="en-US" sz="1100" dirty="0" err="1">
                  <a:solidFill>
                    <a:srgbClr val="7B8898"/>
                  </a:solidFill>
                </a:rPr>
                <a:t>incididunt</a:t>
              </a:r>
              <a:r>
                <a:rPr lang="en-US" sz="1100" dirty="0">
                  <a:solidFill>
                    <a:srgbClr val="7B8898"/>
                  </a:solidFill>
                </a:rPr>
                <a:t> </a:t>
              </a:r>
              <a:r>
                <a:rPr lang="en-US" sz="1100" dirty="0" err="1">
                  <a:solidFill>
                    <a:srgbClr val="7B8898"/>
                  </a:solidFill>
                </a:rPr>
                <a:t>ut</a:t>
              </a:r>
              <a:r>
                <a:rPr lang="en-US" sz="1100" dirty="0">
                  <a:solidFill>
                    <a:srgbClr val="7B8898"/>
                  </a:solidFill>
                </a:rPr>
                <a:t> </a:t>
              </a:r>
              <a:r>
                <a:rPr lang="en-US" sz="1100" dirty="0" err="1">
                  <a:solidFill>
                    <a:srgbClr val="7B8898"/>
                  </a:solidFill>
                </a:rPr>
                <a:t>labore</a:t>
              </a:r>
              <a:r>
                <a:rPr lang="en-US" sz="1100" dirty="0">
                  <a:solidFill>
                    <a:srgbClr val="7B8898"/>
                  </a:solidFill>
                </a:rPr>
                <a:t> et dolore magna </a:t>
              </a:r>
              <a:r>
                <a:rPr lang="en-US" sz="1100" dirty="0" err="1">
                  <a:solidFill>
                    <a:srgbClr val="7B8898"/>
                  </a:solidFill>
                </a:rPr>
                <a:t>aliqua</a:t>
              </a:r>
              <a:r>
                <a:rPr lang="en-US" sz="1100" dirty="0">
                  <a:solidFill>
                    <a:srgbClr val="7B8898"/>
                  </a:solidFill>
                </a:rPr>
                <a:t>.</a:t>
              </a:r>
            </a:p>
          </p:txBody>
        </p:sp>
        <p:sp>
          <p:nvSpPr>
            <p:cNvPr id="102" name="TextBox 101">
              <a:extLst>
                <a:ext uri="{FF2B5EF4-FFF2-40B4-BE49-F238E27FC236}">
                  <a16:creationId xmlns:a16="http://schemas.microsoft.com/office/drawing/2014/main" id="{EF1AACF8-6EDD-4624-BA75-2A4750AEFBA6}"/>
                </a:ext>
              </a:extLst>
            </p:cNvPr>
            <p:cNvSpPr txBox="1"/>
            <p:nvPr/>
          </p:nvSpPr>
          <p:spPr>
            <a:xfrm>
              <a:off x="1087476" y="5976372"/>
              <a:ext cx="1520288" cy="276999"/>
            </a:xfrm>
            <a:prstGeom prst="rect">
              <a:avLst/>
            </a:prstGeom>
            <a:noFill/>
          </p:spPr>
          <p:txBody>
            <a:bodyPr wrap="none" rtlCol="0">
              <a:spAutoFit/>
            </a:bodyPr>
            <a:lstStyle/>
            <a:p>
              <a:pPr algn="ctr"/>
              <a:r>
                <a:rPr lang="en-US" sz="1200" u="sng" dirty="0">
                  <a:solidFill>
                    <a:schemeClr val="accent2"/>
                  </a:solidFill>
                </a:rPr>
                <a:t>jane.doe@email.com</a:t>
              </a:r>
            </a:p>
          </p:txBody>
        </p:sp>
        <p:sp>
          <p:nvSpPr>
            <p:cNvPr id="103" name="TextBox 102">
              <a:extLst>
                <a:ext uri="{FF2B5EF4-FFF2-40B4-BE49-F238E27FC236}">
                  <a16:creationId xmlns:a16="http://schemas.microsoft.com/office/drawing/2014/main" id="{09FE6592-85EC-4658-877F-89BF301E00A0}"/>
                </a:ext>
              </a:extLst>
            </p:cNvPr>
            <p:cNvSpPr txBox="1"/>
            <p:nvPr/>
          </p:nvSpPr>
          <p:spPr>
            <a:xfrm>
              <a:off x="1275188" y="6205382"/>
              <a:ext cx="1144865" cy="276999"/>
            </a:xfrm>
            <a:prstGeom prst="rect">
              <a:avLst/>
            </a:prstGeom>
            <a:noFill/>
          </p:spPr>
          <p:txBody>
            <a:bodyPr wrap="none" rtlCol="0">
              <a:spAutoFit/>
            </a:bodyPr>
            <a:lstStyle/>
            <a:p>
              <a:pPr algn="ctr"/>
              <a:r>
                <a:rPr lang="en-US" sz="1200" dirty="0">
                  <a:solidFill>
                    <a:schemeClr val="accent2"/>
                  </a:solidFill>
                </a:rPr>
                <a:t>(123) 456-7890</a:t>
              </a:r>
            </a:p>
          </p:txBody>
        </p:sp>
        <p:cxnSp>
          <p:nvCxnSpPr>
            <p:cNvPr id="104" name="Straight Connector 103">
              <a:extLst>
                <a:ext uri="{FF2B5EF4-FFF2-40B4-BE49-F238E27FC236}">
                  <a16:creationId xmlns:a16="http://schemas.microsoft.com/office/drawing/2014/main" id="{3959A869-5E0A-4E14-BA34-C0F0E8FEBBF0}"/>
                </a:ext>
              </a:extLst>
            </p:cNvPr>
            <p:cNvCxnSpPr>
              <a:cxnSpLocks/>
            </p:cNvCxnSpPr>
            <p:nvPr/>
          </p:nvCxnSpPr>
          <p:spPr>
            <a:xfrm>
              <a:off x="623732" y="5853121"/>
              <a:ext cx="2447777" cy="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107" name="Group 106">
            <a:extLst>
              <a:ext uri="{FF2B5EF4-FFF2-40B4-BE49-F238E27FC236}">
                <a16:creationId xmlns:a16="http://schemas.microsoft.com/office/drawing/2014/main" id="{FEB87E8E-BCC2-4F58-96DB-712CDA809F68}"/>
              </a:ext>
            </a:extLst>
          </p:cNvPr>
          <p:cNvGrpSpPr/>
          <p:nvPr/>
        </p:nvGrpSpPr>
        <p:grpSpPr>
          <a:xfrm>
            <a:off x="3455933" y="1552932"/>
            <a:ext cx="2447777" cy="4968552"/>
            <a:chOff x="623732" y="1700808"/>
            <a:chExt cx="2447777" cy="4968552"/>
          </a:xfrm>
        </p:grpSpPr>
        <p:sp>
          <p:nvSpPr>
            <p:cNvPr id="108" name="Rectangle 107">
              <a:extLst>
                <a:ext uri="{FF2B5EF4-FFF2-40B4-BE49-F238E27FC236}">
                  <a16:creationId xmlns:a16="http://schemas.microsoft.com/office/drawing/2014/main" id="{5B172C5D-76AE-42A9-ABD2-4DCB4F89713A}"/>
                </a:ext>
              </a:extLst>
            </p:cNvPr>
            <p:cNvSpPr/>
            <p:nvPr/>
          </p:nvSpPr>
          <p:spPr>
            <a:xfrm>
              <a:off x="623732" y="3933056"/>
              <a:ext cx="2447777" cy="523220"/>
            </a:xfrm>
            <a:prstGeom prst="rect">
              <a:avLst/>
            </a:prstGeom>
            <a:gradFill flip="none" rotWithShape="1">
              <a:gsLst>
                <a:gs pos="0">
                  <a:schemeClr val="accent2"/>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Jane Doe</a:t>
              </a:r>
            </a:p>
          </p:txBody>
        </p:sp>
        <p:grpSp>
          <p:nvGrpSpPr>
            <p:cNvPr id="109" name="Group 108">
              <a:extLst>
                <a:ext uri="{FF2B5EF4-FFF2-40B4-BE49-F238E27FC236}">
                  <a16:creationId xmlns:a16="http://schemas.microsoft.com/office/drawing/2014/main" id="{4F5FCE93-828B-4B1E-B820-2377049A89FC}"/>
                </a:ext>
              </a:extLst>
            </p:cNvPr>
            <p:cNvGrpSpPr/>
            <p:nvPr/>
          </p:nvGrpSpPr>
          <p:grpSpPr>
            <a:xfrm>
              <a:off x="623732" y="1700808"/>
              <a:ext cx="2447777" cy="4968552"/>
              <a:chOff x="623732" y="1700808"/>
              <a:chExt cx="2447777" cy="4877764"/>
            </a:xfrm>
            <a:effectLst>
              <a:outerShdw blurRad="50800" dist="38100" dir="2700000" algn="tl" rotWithShape="0">
                <a:prstClr val="black">
                  <a:alpha val="40000"/>
                </a:prstClr>
              </a:outerShdw>
            </a:effectLst>
          </p:grpSpPr>
          <p:sp>
            <p:nvSpPr>
              <p:cNvPr id="117" name="Rectangle 116">
                <a:extLst>
                  <a:ext uri="{FF2B5EF4-FFF2-40B4-BE49-F238E27FC236}">
                    <a16:creationId xmlns:a16="http://schemas.microsoft.com/office/drawing/2014/main" id="{9BC2D6E2-96BE-4135-8F63-BF903BCE584E}"/>
                  </a:ext>
                </a:extLst>
              </p:cNvPr>
              <p:cNvSpPr/>
              <p:nvPr/>
            </p:nvSpPr>
            <p:spPr>
              <a:xfrm>
                <a:off x="623732" y="1700808"/>
                <a:ext cx="2447777" cy="48777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F4F4BFA7-C569-4D46-BE63-FCFD1F19C2FC}"/>
                  </a:ext>
                </a:extLst>
              </p:cNvPr>
              <p:cNvSpPr/>
              <p:nvPr/>
            </p:nvSpPr>
            <p:spPr>
              <a:xfrm>
                <a:off x="623732" y="1703090"/>
                <a:ext cx="2447777" cy="112879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0" name="Oval 109">
              <a:extLst>
                <a:ext uri="{FF2B5EF4-FFF2-40B4-BE49-F238E27FC236}">
                  <a16:creationId xmlns:a16="http://schemas.microsoft.com/office/drawing/2014/main" id="{44CDA6A8-397F-4258-A209-25B86A2F94A8}"/>
                </a:ext>
              </a:extLst>
            </p:cNvPr>
            <p:cNvSpPr/>
            <p:nvPr/>
          </p:nvSpPr>
          <p:spPr>
            <a:xfrm>
              <a:off x="983524" y="1988840"/>
              <a:ext cx="1728192" cy="1728192"/>
            </a:xfrm>
            <a:prstGeom prst="ellipse">
              <a:avLst/>
            </a:prstGeom>
            <a:solidFill>
              <a:schemeClr val="tx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a:extLst>
                <a:ext uri="{FF2B5EF4-FFF2-40B4-BE49-F238E27FC236}">
                  <a16:creationId xmlns:a16="http://schemas.microsoft.com/office/drawing/2014/main" id="{78D84C72-3012-45FF-86BF-308B6D8CBFA6}"/>
                </a:ext>
              </a:extLst>
            </p:cNvPr>
            <p:cNvSpPr/>
            <p:nvPr/>
          </p:nvSpPr>
          <p:spPr>
            <a:xfrm>
              <a:off x="623732" y="3807537"/>
              <a:ext cx="2447777" cy="52322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cap="all" dirty="0">
                  <a:solidFill>
                    <a:schemeClr val="tx2"/>
                  </a:solidFill>
                </a:rPr>
                <a:t>John Doe</a:t>
              </a:r>
            </a:p>
          </p:txBody>
        </p:sp>
        <p:sp>
          <p:nvSpPr>
            <p:cNvPr id="112" name="Rectangle 111">
              <a:extLst>
                <a:ext uri="{FF2B5EF4-FFF2-40B4-BE49-F238E27FC236}">
                  <a16:creationId xmlns:a16="http://schemas.microsoft.com/office/drawing/2014/main" id="{27281B9D-A0CA-470D-84DF-4572C84B8580}"/>
                </a:ext>
              </a:extLst>
            </p:cNvPr>
            <p:cNvSpPr/>
            <p:nvPr/>
          </p:nvSpPr>
          <p:spPr>
            <a:xfrm>
              <a:off x="623732" y="4348857"/>
              <a:ext cx="2447777" cy="268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cap="all" dirty="0">
                  <a:solidFill>
                    <a:schemeClr val="tx2"/>
                  </a:solidFill>
                </a:rPr>
                <a:t>Communications officer</a:t>
              </a:r>
            </a:p>
          </p:txBody>
        </p:sp>
        <p:sp>
          <p:nvSpPr>
            <p:cNvPr id="113" name="Rectangle 112">
              <a:extLst>
                <a:ext uri="{FF2B5EF4-FFF2-40B4-BE49-F238E27FC236}">
                  <a16:creationId xmlns:a16="http://schemas.microsoft.com/office/drawing/2014/main" id="{22884369-1BD4-478B-8564-ECCC1F73779D}"/>
                </a:ext>
              </a:extLst>
            </p:cNvPr>
            <p:cNvSpPr/>
            <p:nvPr/>
          </p:nvSpPr>
          <p:spPr>
            <a:xfrm>
              <a:off x="623732" y="4863842"/>
              <a:ext cx="2447777" cy="769441"/>
            </a:xfrm>
            <a:prstGeom prst="rect">
              <a:avLst/>
            </a:prstGeom>
          </p:spPr>
          <p:txBody>
            <a:bodyPr wrap="square">
              <a:spAutoFit/>
            </a:bodyPr>
            <a:lstStyle/>
            <a:p>
              <a:pPr algn="just">
                <a:spcAft>
                  <a:spcPts val="1200"/>
                </a:spcAft>
              </a:pPr>
              <a:r>
                <a:rPr lang="en-US" sz="1100" dirty="0">
                  <a:solidFill>
                    <a:srgbClr val="7B8898"/>
                  </a:solidFill>
                </a:rPr>
                <a:t>Lorem ipsum dolor sit </a:t>
              </a:r>
              <a:r>
                <a:rPr lang="en-US" sz="1100" dirty="0" err="1">
                  <a:solidFill>
                    <a:srgbClr val="7B8898"/>
                  </a:solidFill>
                </a:rPr>
                <a:t>amet</a:t>
              </a:r>
              <a:r>
                <a:rPr lang="en-US" sz="1100" dirty="0">
                  <a:solidFill>
                    <a:srgbClr val="7B8898"/>
                  </a:solidFill>
                </a:rPr>
                <a:t>, </a:t>
              </a:r>
              <a:r>
                <a:rPr lang="en-US" sz="1100" dirty="0" err="1">
                  <a:solidFill>
                    <a:srgbClr val="7B8898"/>
                  </a:solidFill>
                </a:rPr>
                <a:t>consectetur</a:t>
              </a:r>
              <a:r>
                <a:rPr lang="en-US" sz="1100" dirty="0">
                  <a:solidFill>
                    <a:srgbClr val="7B8898"/>
                  </a:solidFill>
                </a:rPr>
                <a:t> </a:t>
              </a:r>
              <a:r>
                <a:rPr lang="en-US" sz="1100" dirty="0" err="1">
                  <a:solidFill>
                    <a:srgbClr val="7B8898"/>
                  </a:solidFill>
                </a:rPr>
                <a:t>adipiscing</a:t>
              </a:r>
              <a:r>
                <a:rPr lang="en-US" sz="1100" dirty="0">
                  <a:solidFill>
                    <a:srgbClr val="7B8898"/>
                  </a:solidFill>
                </a:rPr>
                <a:t> </a:t>
              </a:r>
              <a:r>
                <a:rPr lang="en-US" sz="1100" dirty="0" err="1">
                  <a:solidFill>
                    <a:srgbClr val="7B8898"/>
                  </a:solidFill>
                </a:rPr>
                <a:t>elit</a:t>
              </a:r>
              <a:r>
                <a:rPr lang="en-US" sz="1100" dirty="0">
                  <a:solidFill>
                    <a:srgbClr val="7B8898"/>
                  </a:solidFill>
                </a:rPr>
                <a:t>, sed do </a:t>
              </a:r>
              <a:r>
                <a:rPr lang="en-US" sz="1100" dirty="0" err="1">
                  <a:solidFill>
                    <a:srgbClr val="7B8898"/>
                  </a:solidFill>
                </a:rPr>
                <a:t>eiusmod</a:t>
              </a:r>
              <a:r>
                <a:rPr lang="en-US" sz="1100" dirty="0">
                  <a:solidFill>
                    <a:srgbClr val="7B8898"/>
                  </a:solidFill>
                </a:rPr>
                <a:t> </a:t>
              </a:r>
              <a:r>
                <a:rPr lang="en-US" sz="1100" dirty="0" err="1">
                  <a:solidFill>
                    <a:srgbClr val="7B8898"/>
                  </a:solidFill>
                </a:rPr>
                <a:t>tempor</a:t>
              </a:r>
              <a:r>
                <a:rPr lang="en-US" sz="1100" dirty="0">
                  <a:solidFill>
                    <a:srgbClr val="7B8898"/>
                  </a:solidFill>
                </a:rPr>
                <a:t> </a:t>
              </a:r>
              <a:r>
                <a:rPr lang="en-US" sz="1100" dirty="0" err="1">
                  <a:solidFill>
                    <a:srgbClr val="7B8898"/>
                  </a:solidFill>
                </a:rPr>
                <a:t>incididunt</a:t>
              </a:r>
              <a:r>
                <a:rPr lang="en-US" sz="1100" dirty="0">
                  <a:solidFill>
                    <a:srgbClr val="7B8898"/>
                  </a:solidFill>
                </a:rPr>
                <a:t> </a:t>
              </a:r>
              <a:r>
                <a:rPr lang="en-US" sz="1100" dirty="0" err="1">
                  <a:solidFill>
                    <a:srgbClr val="7B8898"/>
                  </a:solidFill>
                </a:rPr>
                <a:t>ut</a:t>
              </a:r>
              <a:r>
                <a:rPr lang="en-US" sz="1100" dirty="0">
                  <a:solidFill>
                    <a:srgbClr val="7B8898"/>
                  </a:solidFill>
                </a:rPr>
                <a:t> </a:t>
              </a:r>
              <a:r>
                <a:rPr lang="en-US" sz="1100" dirty="0" err="1">
                  <a:solidFill>
                    <a:srgbClr val="7B8898"/>
                  </a:solidFill>
                </a:rPr>
                <a:t>labore</a:t>
              </a:r>
              <a:r>
                <a:rPr lang="en-US" sz="1100" dirty="0">
                  <a:solidFill>
                    <a:srgbClr val="7B8898"/>
                  </a:solidFill>
                </a:rPr>
                <a:t> et dolore magna </a:t>
              </a:r>
              <a:r>
                <a:rPr lang="en-US" sz="1100" dirty="0" err="1">
                  <a:solidFill>
                    <a:srgbClr val="7B8898"/>
                  </a:solidFill>
                </a:rPr>
                <a:t>aliqua</a:t>
              </a:r>
              <a:r>
                <a:rPr lang="en-US" sz="1100" dirty="0">
                  <a:solidFill>
                    <a:srgbClr val="7B8898"/>
                  </a:solidFill>
                </a:rPr>
                <a:t>.</a:t>
              </a:r>
            </a:p>
          </p:txBody>
        </p:sp>
        <p:sp>
          <p:nvSpPr>
            <p:cNvPr id="114" name="TextBox 113">
              <a:extLst>
                <a:ext uri="{FF2B5EF4-FFF2-40B4-BE49-F238E27FC236}">
                  <a16:creationId xmlns:a16="http://schemas.microsoft.com/office/drawing/2014/main" id="{70FA72D5-E414-4AE3-9569-D4FC54E5824F}"/>
                </a:ext>
              </a:extLst>
            </p:cNvPr>
            <p:cNvSpPr txBox="1"/>
            <p:nvPr/>
          </p:nvSpPr>
          <p:spPr>
            <a:xfrm>
              <a:off x="1081867" y="5976372"/>
              <a:ext cx="1531510" cy="276999"/>
            </a:xfrm>
            <a:prstGeom prst="rect">
              <a:avLst/>
            </a:prstGeom>
            <a:noFill/>
          </p:spPr>
          <p:txBody>
            <a:bodyPr wrap="none" rtlCol="0">
              <a:spAutoFit/>
            </a:bodyPr>
            <a:lstStyle/>
            <a:p>
              <a:pPr algn="ctr"/>
              <a:r>
                <a:rPr lang="en-US" sz="1200" u="sng" dirty="0">
                  <a:solidFill>
                    <a:schemeClr val="accent1"/>
                  </a:solidFill>
                </a:rPr>
                <a:t>john.doe@email.com</a:t>
              </a:r>
            </a:p>
          </p:txBody>
        </p:sp>
        <p:sp>
          <p:nvSpPr>
            <p:cNvPr id="115" name="TextBox 114">
              <a:extLst>
                <a:ext uri="{FF2B5EF4-FFF2-40B4-BE49-F238E27FC236}">
                  <a16:creationId xmlns:a16="http://schemas.microsoft.com/office/drawing/2014/main" id="{158B071F-CF63-4773-BD01-65E18C6AAB2B}"/>
                </a:ext>
              </a:extLst>
            </p:cNvPr>
            <p:cNvSpPr txBox="1"/>
            <p:nvPr/>
          </p:nvSpPr>
          <p:spPr>
            <a:xfrm>
              <a:off x="1275188" y="6205382"/>
              <a:ext cx="1144865" cy="276999"/>
            </a:xfrm>
            <a:prstGeom prst="rect">
              <a:avLst/>
            </a:prstGeom>
            <a:noFill/>
          </p:spPr>
          <p:txBody>
            <a:bodyPr wrap="none" rtlCol="0">
              <a:spAutoFit/>
            </a:bodyPr>
            <a:lstStyle/>
            <a:p>
              <a:pPr algn="ctr"/>
              <a:r>
                <a:rPr lang="en-US" sz="1200" dirty="0">
                  <a:solidFill>
                    <a:schemeClr val="accent1"/>
                  </a:solidFill>
                </a:rPr>
                <a:t>(123) 456-7890</a:t>
              </a:r>
            </a:p>
          </p:txBody>
        </p:sp>
        <p:cxnSp>
          <p:nvCxnSpPr>
            <p:cNvPr id="116" name="Straight Connector 115">
              <a:extLst>
                <a:ext uri="{FF2B5EF4-FFF2-40B4-BE49-F238E27FC236}">
                  <a16:creationId xmlns:a16="http://schemas.microsoft.com/office/drawing/2014/main" id="{4A8163FC-55FB-4F16-82F3-5975946F7177}"/>
                </a:ext>
              </a:extLst>
            </p:cNvPr>
            <p:cNvCxnSpPr>
              <a:cxnSpLocks/>
            </p:cNvCxnSpPr>
            <p:nvPr/>
          </p:nvCxnSpPr>
          <p:spPr>
            <a:xfrm>
              <a:off x="623732" y="5853121"/>
              <a:ext cx="2447777" cy="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119" name="Group 118">
            <a:extLst>
              <a:ext uri="{FF2B5EF4-FFF2-40B4-BE49-F238E27FC236}">
                <a16:creationId xmlns:a16="http://schemas.microsoft.com/office/drawing/2014/main" id="{0318065E-A294-4E65-A4C0-DAEE53FCA635}"/>
              </a:ext>
            </a:extLst>
          </p:cNvPr>
          <p:cNvGrpSpPr/>
          <p:nvPr/>
        </p:nvGrpSpPr>
        <p:grpSpPr>
          <a:xfrm>
            <a:off x="6288134" y="1552932"/>
            <a:ext cx="2447777" cy="4968552"/>
            <a:chOff x="623732" y="1700808"/>
            <a:chExt cx="2447777" cy="4968552"/>
          </a:xfrm>
        </p:grpSpPr>
        <p:sp>
          <p:nvSpPr>
            <p:cNvPr id="120" name="Rectangle 119">
              <a:extLst>
                <a:ext uri="{FF2B5EF4-FFF2-40B4-BE49-F238E27FC236}">
                  <a16:creationId xmlns:a16="http://schemas.microsoft.com/office/drawing/2014/main" id="{F474000E-D212-491D-AB32-7FAF8AACE6B8}"/>
                </a:ext>
              </a:extLst>
            </p:cNvPr>
            <p:cNvSpPr/>
            <p:nvPr/>
          </p:nvSpPr>
          <p:spPr>
            <a:xfrm>
              <a:off x="623732" y="3933056"/>
              <a:ext cx="2447777" cy="523220"/>
            </a:xfrm>
            <a:prstGeom prst="rect">
              <a:avLst/>
            </a:prstGeom>
            <a:gradFill flip="none" rotWithShape="1">
              <a:gsLst>
                <a:gs pos="0">
                  <a:schemeClr val="accent2"/>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Jane Doe</a:t>
              </a:r>
            </a:p>
          </p:txBody>
        </p:sp>
        <p:grpSp>
          <p:nvGrpSpPr>
            <p:cNvPr id="121" name="Group 120">
              <a:extLst>
                <a:ext uri="{FF2B5EF4-FFF2-40B4-BE49-F238E27FC236}">
                  <a16:creationId xmlns:a16="http://schemas.microsoft.com/office/drawing/2014/main" id="{0A9A15C3-DC20-414F-8A02-9E39D4BE7145}"/>
                </a:ext>
              </a:extLst>
            </p:cNvPr>
            <p:cNvGrpSpPr/>
            <p:nvPr/>
          </p:nvGrpSpPr>
          <p:grpSpPr>
            <a:xfrm>
              <a:off x="623732" y="1700808"/>
              <a:ext cx="2447777" cy="4968552"/>
              <a:chOff x="623732" y="1700808"/>
              <a:chExt cx="2447777" cy="4877764"/>
            </a:xfrm>
            <a:effectLst>
              <a:outerShdw blurRad="50800" dist="38100" dir="2700000" algn="tl" rotWithShape="0">
                <a:prstClr val="black">
                  <a:alpha val="40000"/>
                </a:prstClr>
              </a:outerShdw>
            </a:effectLst>
          </p:grpSpPr>
          <p:sp>
            <p:nvSpPr>
              <p:cNvPr id="129" name="Rectangle 128">
                <a:extLst>
                  <a:ext uri="{FF2B5EF4-FFF2-40B4-BE49-F238E27FC236}">
                    <a16:creationId xmlns:a16="http://schemas.microsoft.com/office/drawing/2014/main" id="{C2F079F1-7B0C-4B0E-8149-404262F49CFE}"/>
                  </a:ext>
                </a:extLst>
              </p:cNvPr>
              <p:cNvSpPr/>
              <p:nvPr/>
            </p:nvSpPr>
            <p:spPr>
              <a:xfrm>
                <a:off x="623732" y="1700808"/>
                <a:ext cx="2447777" cy="48777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a:extLst>
                  <a:ext uri="{FF2B5EF4-FFF2-40B4-BE49-F238E27FC236}">
                    <a16:creationId xmlns:a16="http://schemas.microsoft.com/office/drawing/2014/main" id="{E2030D19-CF7C-417A-8E54-63BAB3DDA076}"/>
                  </a:ext>
                </a:extLst>
              </p:cNvPr>
              <p:cNvSpPr/>
              <p:nvPr/>
            </p:nvSpPr>
            <p:spPr>
              <a:xfrm>
                <a:off x="623732" y="1703090"/>
                <a:ext cx="2447777" cy="112879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2" name="Oval 121">
              <a:extLst>
                <a:ext uri="{FF2B5EF4-FFF2-40B4-BE49-F238E27FC236}">
                  <a16:creationId xmlns:a16="http://schemas.microsoft.com/office/drawing/2014/main" id="{1F374CE3-6273-4782-9B26-3545507AC5F1}"/>
                </a:ext>
              </a:extLst>
            </p:cNvPr>
            <p:cNvSpPr/>
            <p:nvPr/>
          </p:nvSpPr>
          <p:spPr>
            <a:xfrm>
              <a:off x="983524" y="1988840"/>
              <a:ext cx="1728192" cy="1728192"/>
            </a:xfrm>
            <a:prstGeom prst="ellipse">
              <a:avLst/>
            </a:prstGeom>
            <a:solidFill>
              <a:schemeClr val="tx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CDDE039A-3E4B-47D7-9C58-4E9E2DBECBA4}"/>
                </a:ext>
              </a:extLst>
            </p:cNvPr>
            <p:cNvSpPr/>
            <p:nvPr/>
          </p:nvSpPr>
          <p:spPr>
            <a:xfrm>
              <a:off x="623732" y="3807537"/>
              <a:ext cx="2447777" cy="52322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cap="all" dirty="0">
                  <a:solidFill>
                    <a:schemeClr val="tx2"/>
                  </a:solidFill>
                </a:rPr>
                <a:t>Lisa Doe</a:t>
              </a:r>
            </a:p>
          </p:txBody>
        </p:sp>
        <p:sp>
          <p:nvSpPr>
            <p:cNvPr id="124" name="Rectangle 123">
              <a:extLst>
                <a:ext uri="{FF2B5EF4-FFF2-40B4-BE49-F238E27FC236}">
                  <a16:creationId xmlns:a16="http://schemas.microsoft.com/office/drawing/2014/main" id="{4D7750F3-EBA0-4EE9-96E8-D2982E9E4CCF}"/>
                </a:ext>
              </a:extLst>
            </p:cNvPr>
            <p:cNvSpPr/>
            <p:nvPr/>
          </p:nvSpPr>
          <p:spPr>
            <a:xfrm>
              <a:off x="623732" y="4348857"/>
              <a:ext cx="2447777" cy="3894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cap="all" dirty="0">
                  <a:solidFill>
                    <a:schemeClr val="tx2"/>
                  </a:solidFill>
                </a:rPr>
                <a:t>Football development officer</a:t>
              </a:r>
            </a:p>
          </p:txBody>
        </p:sp>
        <p:sp>
          <p:nvSpPr>
            <p:cNvPr id="125" name="Rectangle 124">
              <a:extLst>
                <a:ext uri="{FF2B5EF4-FFF2-40B4-BE49-F238E27FC236}">
                  <a16:creationId xmlns:a16="http://schemas.microsoft.com/office/drawing/2014/main" id="{A806ACAA-CB48-4DDD-8B54-9115887BC7FF}"/>
                </a:ext>
              </a:extLst>
            </p:cNvPr>
            <p:cNvSpPr/>
            <p:nvPr/>
          </p:nvSpPr>
          <p:spPr>
            <a:xfrm>
              <a:off x="623732" y="4863842"/>
              <a:ext cx="2447777" cy="769441"/>
            </a:xfrm>
            <a:prstGeom prst="rect">
              <a:avLst/>
            </a:prstGeom>
          </p:spPr>
          <p:txBody>
            <a:bodyPr wrap="square">
              <a:spAutoFit/>
            </a:bodyPr>
            <a:lstStyle/>
            <a:p>
              <a:pPr algn="just">
                <a:spcAft>
                  <a:spcPts val="1200"/>
                </a:spcAft>
              </a:pPr>
              <a:r>
                <a:rPr lang="en-US" sz="1100" dirty="0">
                  <a:solidFill>
                    <a:srgbClr val="7B8898"/>
                  </a:solidFill>
                </a:rPr>
                <a:t>Lorem ipsum dolor sit </a:t>
              </a:r>
              <a:r>
                <a:rPr lang="en-US" sz="1100" dirty="0" err="1">
                  <a:solidFill>
                    <a:srgbClr val="7B8898"/>
                  </a:solidFill>
                </a:rPr>
                <a:t>amet</a:t>
              </a:r>
              <a:r>
                <a:rPr lang="en-US" sz="1100" dirty="0">
                  <a:solidFill>
                    <a:srgbClr val="7B8898"/>
                  </a:solidFill>
                </a:rPr>
                <a:t>, </a:t>
              </a:r>
              <a:r>
                <a:rPr lang="en-US" sz="1100" dirty="0" err="1">
                  <a:solidFill>
                    <a:srgbClr val="7B8898"/>
                  </a:solidFill>
                </a:rPr>
                <a:t>consectetur</a:t>
              </a:r>
              <a:r>
                <a:rPr lang="en-US" sz="1100" dirty="0">
                  <a:solidFill>
                    <a:srgbClr val="7B8898"/>
                  </a:solidFill>
                </a:rPr>
                <a:t> </a:t>
              </a:r>
              <a:r>
                <a:rPr lang="en-US" sz="1100" dirty="0" err="1">
                  <a:solidFill>
                    <a:srgbClr val="7B8898"/>
                  </a:solidFill>
                </a:rPr>
                <a:t>adipiscing</a:t>
              </a:r>
              <a:r>
                <a:rPr lang="en-US" sz="1100" dirty="0">
                  <a:solidFill>
                    <a:srgbClr val="7B8898"/>
                  </a:solidFill>
                </a:rPr>
                <a:t> </a:t>
              </a:r>
              <a:r>
                <a:rPr lang="en-US" sz="1100" dirty="0" err="1">
                  <a:solidFill>
                    <a:srgbClr val="7B8898"/>
                  </a:solidFill>
                </a:rPr>
                <a:t>elit</a:t>
              </a:r>
              <a:r>
                <a:rPr lang="en-US" sz="1100" dirty="0">
                  <a:solidFill>
                    <a:srgbClr val="7B8898"/>
                  </a:solidFill>
                </a:rPr>
                <a:t>, sed do </a:t>
              </a:r>
              <a:r>
                <a:rPr lang="en-US" sz="1100" dirty="0" err="1">
                  <a:solidFill>
                    <a:srgbClr val="7B8898"/>
                  </a:solidFill>
                </a:rPr>
                <a:t>eiusmod</a:t>
              </a:r>
              <a:r>
                <a:rPr lang="en-US" sz="1100" dirty="0">
                  <a:solidFill>
                    <a:srgbClr val="7B8898"/>
                  </a:solidFill>
                </a:rPr>
                <a:t> </a:t>
              </a:r>
              <a:r>
                <a:rPr lang="en-US" sz="1100" dirty="0" err="1">
                  <a:solidFill>
                    <a:srgbClr val="7B8898"/>
                  </a:solidFill>
                </a:rPr>
                <a:t>tempor</a:t>
              </a:r>
              <a:r>
                <a:rPr lang="en-US" sz="1100" dirty="0">
                  <a:solidFill>
                    <a:srgbClr val="7B8898"/>
                  </a:solidFill>
                </a:rPr>
                <a:t> </a:t>
              </a:r>
              <a:r>
                <a:rPr lang="en-US" sz="1100" dirty="0" err="1">
                  <a:solidFill>
                    <a:srgbClr val="7B8898"/>
                  </a:solidFill>
                </a:rPr>
                <a:t>incididunt</a:t>
              </a:r>
              <a:r>
                <a:rPr lang="en-US" sz="1100" dirty="0">
                  <a:solidFill>
                    <a:srgbClr val="7B8898"/>
                  </a:solidFill>
                </a:rPr>
                <a:t> </a:t>
              </a:r>
              <a:r>
                <a:rPr lang="en-US" sz="1100" dirty="0" err="1">
                  <a:solidFill>
                    <a:srgbClr val="7B8898"/>
                  </a:solidFill>
                </a:rPr>
                <a:t>ut</a:t>
              </a:r>
              <a:r>
                <a:rPr lang="en-US" sz="1100" dirty="0">
                  <a:solidFill>
                    <a:srgbClr val="7B8898"/>
                  </a:solidFill>
                </a:rPr>
                <a:t> </a:t>
              </a:r>
              <a:r>
                <a:rPr lang="en-US" sz="1100" dirty="0" err="1">
                  <a:solidFill>
                    <a:srgbClr val="7B8898"/>
                  </a:solidFill>
                </a:rPr>
                <a:t>labore</a:t>
              </a:r>
              <a:r>
                <a:rPr lang="en-US" sz="1100" dirty="0">
                  <a:solidFill>
                    <a:srgbClr val="7B8898"/>
                  </a:solidFill>
                </a:rPr>
                <a:t> et dolore magna </a:t>
              </a:r>
              <a:r>
                <a:rPr lang="en-US" sz="1100" dirty="0" err="1">
                  <a:solidFill>
                    <a:srgbClr val="7B8898"/>
                  </a:solidFill>
                </a:rPr>
                <a:t>aliqua</a:t>
              </a:r>
              <a:r>
                <a:rPr lang="en-US" sz="1100" dirty="0">
                  <a:solidFill>
                    <a:srgbClr val="7B8898"/>
                  </a:solidFill>
                </a:rPr>
                <a:t>.</a:t>
              </a:r>
            </a:p>
          </p:txBody>
        </p:sp>
        <p:sp>
          <p:nvSpPr>
            <p:cNvPr id="126" name="TextBox 125">
              <a:extLst>
                <a:ext uri="{FF2B5EF4-FFF2-40B4-BE49-F238E27FC236}">
                  <a16:creationId xmlns:a16="http://schemas.microsoft.com/office/drawing/2014/main" id="{A08B4D1B-C982-4674-8BA8-48104B0A2928}"/>
                </a:ext>
              </a:extLst>
            </p:cNvPr>
            <p:cNvSpPr txBox="1"/>
            <p:nvPr/>
          </p:nvSpPr>
          <p:spPr>
            <a:xfrm>
              <a:off x="1118734" y="5976372"/>
              <a:ext cx="1457771" cy="276999"/>
            </a:xfrm>
            <a:prstGeom prst="rect">
              <a:avLst/>
            </a:prstGeom>
            <a:noFill/>
          </p:spPr>
          <p:txBody>
            <a:bodyPr wrap="none" rtlCol="0">
              <a:spAutoFit/>
            </a:bodyPr>
            <a:lstStyle/>
            <a:p>
              <a:pPr algn="ctr"/>
              <a:r>
                <a:rPr lang="en-US" sz="1200" u="sng" dirty="0">
                  <a:solidFill>
                    <a:schemeClr val="accent4"/>
                  </a:solidFill>
                </a:rPr>
                <a:t>lisa.doe@email.com</a:t>
              </a:r>
            </a:p>
          </p:txBody>
        </p:sp>
        <p:sp>
          <p:nvSpPr>
            <p:cNvPr id="127" name="TextBox 126">
              <a:extLst>
                <a:ext uri="{FF2B5EF4-FFF2-40B4-BE49-F238E27FC236}">
                  <a16:creationId xmlns:a16="http://schemas.microsoft.com/office/drawing/2014/main" id="{4CBD848E-5894-4C86-8A7B-9470ABF8BAB8}"/>
                </a:ext>
              </a:extLst>
            </p:cNvPr>
            <p:cNvSpPr txBox="1"/>
            <p:nvPr/>
          </p:nvSpPr>
          <p:spPr>
            <a:xfrm>
              <a:off x="1275188" y="6205382"/>
              <a:ext cx="1144865" cy="276999"/>
            </a:xfrm>
            <a:prstGeom prst="rect">
              <a:avLst/>
            </a:prstGeom>
            <a:noFill/>
          </p:spPr>
          <p:txBody>
            <a:bodyPr wrap="none" rtlCol="0">
              <a:spAutoFit/>
            </a:bodyPr>
            <a:lstStyle/>
            <a:p>
              <a:pPr algn="ctr"/>
              <a:r>
                <a:rPr lang="en-US" sz="1200" dirty="0">
                  <a:solidFill>
                    <a:schemeClr val="accent4"/>
                  </a:solidFill>
                </a:rPr>
                <a:t>(123) 456-7890</a:t>
              </a:r>
            </a:p>
          </p:txBody>
        </p:sp>
        <p:cxnSp>
          <p:nvCxnSpPr>
            <p:cNvPr id="128" name="Straight Connector 127">
              <a:extLst>
                <a:ext uri="{FF2B5EF4-FFF2-40B4-BE49-F238E27FC236}">
                  <a16:creationId xmlns:a16="http://schemas.microsoft.com/office/drawing/2014/main" id="{85ED42BC-A98F-456A-8985-BA16B83CC08F}"/>
                </a:ext>
              </a:extLst>
            </p:cNvPr>
            <p:cNvCxnSpPr>
              <a:cxnSpLocks/>
            </p:cNvCxnSpPr>
            <p:nvPr/>
          </p:nvCxnSpPr>
          <p:spPr>
            <a:xfrm>
              <a:off x="623732" y="5853121"/>
              <a:ext cx="2447777" cy="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131" name="Group 130">
            <a:extLst>
              <a:ext uri="{FF2B5EF4-FFF2-40B4-BE49-F238E27FC236}">
                <a16:creationId xmlns:a16="http://schemas.microsoft.com/office/drawing/2014/main" id="{4DC0DE2C-009F-4A74-A8C5-0991A13F5674}"/>
              </a:ext>
            </a:extLst>
          </p:cNvPr>
          <p:cNvGrpSpPr/>
          <p:nvPr/>
        </p:nvGrpSpPr>
        <p:grpSpPr>
          <a:xfrm>
            <a:off x="9120336" y="1552932"/>
            <a:ext cx="2447777" cy="4968552"/>
            <a:chOff x="623732" y="1700808"/>
            <a:chExt cx="2447777" cy="4968552"/>
          </a:xfrm>
        </p:grpSpPr>
        <p:sp>
          <p:nvSpPr>
            <p:cNvPr id="132" name="Rectangle 131">
              <a:extLst>
                <a:ext uri="{FF2B5EF4-FFF2-40B4-BE49-F238E27FC236}">
                  <a16:creationId xmlns:a16="http://schemas.microsoft.com/office/drawing/2014/main" id="{52C39B97-B560-4BE5-B0D2-183E10628583}"/>
                </a:ext>
              </a:extLst>
            </p:cNvPr>
            <p:cNvSpPr/>
            <p:nvPr/>
          </p:nvSpPr>
          <p:spPr>
            <a:xfrm>
              <a:off x="623732" y="3933056"/>
              <a:ext cx="2447777" cy="523220"/>
            </a:xfrm>
            <a:prstGeom prst="rect">
              <a:avLst/>
            </a:prstGeom>
            <a:gradFill flip="none" rotWithShape="1">
              <a:gsLst>
                <a:gs pos="0">
                  <a:schemeClr val="accent2"/>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Jane Doe</a:t>
              </a:r>
            </a:p>
          </p:txBody>
        </p:sp>
        <p:grpSp>
          <p:nvGrpSpPr>
            <p:cNvPr id="133" name="Group 132">
              <a:extLst>
                <a:ext uri="{FF2B5EF4-FFF2-40B4-BE49-F238E27FC236}">
                  <a16:creationId xmlns:a16="http://schemas.microsoft.com/office/drawing/2014/main" id="{9AFFEB4B-02EB-45BB-9CE8-7954348FC95F}"/>
                </a:ext>
              </a:extLst>
            </p:cNvPr>
            <p:cNvGrpSpPr/>
            <p:nvPr/>
          </p:nvGrpSpPr>
          <p:grpSpPr>
            <a:xfrm>
              <a:off x="623732" y="1700808"/>
              <a:ext cx="2447777" cy="4968552"/>
              <a:chOff x="623732" y="1700808"/>
              <a:chExt cx="2447777" cy="4877764"/>
            </a:xfrm>
            <a:effectLst>
              <a:outerShdw blurRad="50800" dist="38100" dir="2700000" algn="tl" rotWithShape="0">
                <a:prstClr val="black">
                  <a:alpha val="40000"/>
                </a:prstClr>
              </a:outerShdw>
            </a:effectLst>
          </p:grpSpPr>
          <p:sp>
            <p:nvSpPr>
              <p:cNvPr id="141" name="Rectangle 140">
                <a:extLst>
                  <a:ext uri="{FF2B5EF4-FFF2-40B4-BE49-F238E27FC236}">
                    <a16:creationId xmlns:a16="http://schemas.microsoft.com/office/drawing/2014/main" id="{3A9BF196-1861-4622-90E1-D7ABA55E37EE}"/>
                  </a:ext>
                </a:extLst>
              </p:cNvPr>
              <p:cNvSpPr/>
              <p:nvPr/>
            </p:nvSpPr>
            <p:spPr>
              <a:xfrm>
                <a:off x="623732" y="1700808"/>
                <a:ext cx="2447777" cy="48777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Rectangle 141">
                <a:extLst>
                  <a:ext uri="{FF2B5EF4-FFF2-40B4-BE49-F238E27FC236}">
                    <a16:creationId xmlns:a16="http://schemas.microsoft.com/office/drawing/2014/main" id="{29257E26-875C-4FEF-AE74-EF0BE0B01142}"/>
                  </a:ext>
                </a:extLst>
              </p:cNvPr>
              <p:cNvSpPr/>
              <p:nvPr/>
            </p:nvSpPr>
            <p:spPr>
              <a:xfrm>
                <a:off x="623732" y="1703090"/>
                <a:ext cx="2447777" cy="112879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4" name="Oval 133">
              <a:extLst>
                <a:ext uri="{FF2B5EF4-FFF2-40B4-BE49-F238E27FC236}">
                  <a16:creationId xmlns:a16="http://schemas.microsoft.com/office/drawing/2014/main" id="{757AA729-CF0F-42E1-8F15-2394EE18B7B9}"/>
                </a:ext>
              </a:extLst>
            </p:cNvPr>
            <p:cNvSpPr/>
            <p:nvPr/>
          </p:nvSpPr>
          <p:spPr>
            <a:xfrm>
              <a:off x="983524" y="1988840"/>
              <a:ext cx="1728192" cy="1728192"/>
            </a:xfrm>
            <a:prstGeom prst="ellipse">
              <a:avLst/>
            </a:prstGeom>
            <a:solidFill>
              <a:schemeClr val="tx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a:extLst>
                <a:ext uri="{FF2B5EF4-FFF2-40B4-BE49-F238E27FC236}">
                  <a16:creationId xmlns:a16="http://schemas.microsoft.com/office/drawing/2014/main" id="{C359CD9B-F410-425A-8A94-18AD457B1CC9}"/>
                </a:ext>
              </a:extLst>
            </p:cNvPr>
            <p:cNvSpPr/>
            <p:nvPr/>
          </p:nvSpPr>
          <p:spPr>
            <a:xfrm>
              <a:off x="623732" y="3807537"/>
              <a:ext cx="2447777" cy="52322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cap="all" dirty="0">
                  <a:solidFill>
                    <a:schemeClr val="tx2"/>
                  </a:solidFill>
                </a:rPr>
                <a:t>Gary Doe</a:t>
              </a:r>
            </a:p>
          </p:txBody>
        </p:sp>
        <p:sp>
          <p:nvSpPr>
            <p:cNvPr id="136" name="Rectangle 135">
              <a:extLst>
                <a:ext uri="{FF2B5EF4-FFF2-40B4-BE49-F238E27FC236}">
                  <a16:creationId xmlns:a16="http://schemas.microsoft.com/office/drawing/2014/main" id="{8310CF62-57D1-4FB2-A1CD-7AE7FE1AAD7C}"/>
                </a:ext>
              </a:extLst>
            </p:cNvPr>
            <p:cNvSpPr/>
            <p:nvPr/>
          </p:nvSpPr>
          <p:spPr>
            <a:xfrm>
              <a:off x="623732" y="4348857"/>
              <a:ext cx="2447777" cy="268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cap="all" dirty="0">
                  <a:solidFill>
                    <a:schemeClr val="tx2"/>
                  </a:solidFill>
                </a:rPr>
                <a:t>Facility Officer</a:t>
              </a:r>
            </a:p>
          </p:txBody>
        </p:sp>
        <p:sp>
          <p:nvSpPr>
            <p:cNvPr id="137" name="Rectangle 136">
              <a:extLst>
                <a:ext uri="{FF2B5EF4-FFF2-40B4-BE49-F238E27FC236}">
                  <a16:creationId xmlns:a16="http://schemas.microsoft.com/office/drawing/2014/main" id="{00484234-89B8-42D8-8180-EEA68CDCB782}"/>
                </a:ext>
              </a:extLst>
            </p:cNvPr>
            <p:cNvSpPr/>
            <p:nvPr/>
          </p:nvSpPr>
          <p:spPr>
            <a:xfrm>
              <a:off x="623732" y="4863842"/>
              <a:ext cx="2447777" cy="769441"/>
            </a:xfrm>
            <a:prstGeom prst="rect">
              <a:avLst/>
            </a:prstGeom>
          </p:spPr>
          <p:txBody>
            <a:bodyPr wrap="square">
              <a:spAutoFit/>
            </a:bodyPr>
            <a:lstStyle/>
            <a:p>
              <a:pPr algn="just">
                <a:spcAft>
                  <a:spcPts val="1200"/>
                </a:spcAft>
              </a:pPr>
              <a:r>
                <a:rPr lang="en-US" sz="1100" dirty="0">
                  <a:solidFill>
                    <a:srgbClr val="7B8898"/>
                  </a:solidFill>
                </a:rPr>
                <a:t>Lorem ipsum dolor sit </a:t>
              </a:r>
              <a:r>
                <a:rPr lang="en-US" sz="1100" dirty="0" err="1">
                  <a:solidFill>
                    <a:srgbClr val="7B8898"/>
                  </a:solidFill>
                </a:rPr>
                <a:t>amet</a:t>
              </a:r>
              <a:r>
                <a:rPr lang="en-US" sz="1100" dirty="0">
                  <a:solidFill>
                    <a:srgbClr val="7B8898"/>
                  </a:solidFill>
                </a:rPr>
                <a:t>, </a:t>
              </a:r>
              <a:r>
                <a:rPr lang="en-US" sz="1100" dirty="0" err="1">
                  <a:solidFill>
                    <a:srgbClr val="7B8898"/>
                  </a:solidFill>
                </a:rPr>
                <a:t>consectetur</a:t>
              </a:r>
              <a:r>
                <a:rPr lang="en-US" sz="1100" dirty="0">
                  <a:solidFill>
                    <a:srgbClr val="7B8898"/>
                  </a:solidFill>
                </a:rPr>
                <a:t> </a:t>
              </a:r>
              <a:r>
                <a:rPr lang="en-US" sz="1100" dirty="0" err="1">
                  <a:solidFill>
                    <a:srgbClr val="7B8898"/>
                  </a:solidFill>
                </a:rPr>
                <a:t>adipiscing</a:t>
              </a:r>
              <a:r>
                <a:rPr lang="en-US" sz="1100" dirty="0">
                  <a:solidFill>
                    <a:srgbClr val="7B8898"/>
                  </a:solidFill>
                </a:rPr>
                <a:t> </a:t>
              </a:r>
              <a:r>
                <a:rPr lang="en-US" sz="1100" dirty="0" err="1">
                  <a:solidFill>
                    <a:srgbClr val="7B8898"/>
                  </a:solidFill>
                </a:rPr>
                <a:t>elit</a:t>
              </a:r>
              <a:r>
                <a:rPr lang="en-US" sz="1100" dirty="0">
                  <a:solidFill>
                    <a:srgbClr val="7B8898"/>
                  </a:solidFill>
                </a:rPr>
                <a:t>, sed do </a:t>
              </a:r>
              <a:r>
                <a:rPr lang="en-US" sz="1100" dirty="0" err="1">
                  <a:solidFill>
                    <a:srgbClr val="7B8898"/>
                  </a:solidFill>
                </a:rPr>
                <a:t>eiusmod</a:t>
              </a:r>
              <a:r>
                <a:rPr lang="en-US" sz="1100" dirty="0">
                  <a:solidFill>
                    <a:srgbClr val="7B8898"/>
                  </a:solidFill>
                </a:rPr>
                <a:t> </a:t>
              </a:r>
              <a:r>
                <a:rPr lang="en-US" sz="1100" dirty="0" err="1">
                  <a:solidFill>
                    <a:srgbClr val="7B8898"/>
                  </a:solidFill>
                </a:rPr>
                <a:t>tempor</a:t>
              </a:r>
              <a:r>
                <a:rPr lang="en-US" sz="1100" dirty="0">
                  <a:solidFill>
                    <a:srgbClr val="7B8898"/>
                  </a:solidFill>
                </a:rPr>
                <a:t> </a:t>
              </a:r>
              <a:r>
                <a:rPr lang="en-US" sz="1100" dirty="0" err="1">
                  <a:solidFill>
                    <a:srgbClr val="7B8898"/>
                  </a:solidFill>
                </a:rPr>
                <a:t>incididunt</a:t>
              </a:r>
              <a:r>
                <a:rPr lang="en-US" sz="1100" dirty="0">
                  <a:solidFill>
                    <a:srgbClr val="7B8898"/>
                  </a:solidFill>
                </a:rPr>
                <a:t> </a:t>
              </a:r>
              <a:r>
                <a:rPr lang="en-US" sz="1100" dirty="0" err="1">
                  <a:solidFill>
                    <a:srgbClr val="7B8898"/>
                  </a:solidFill>
                </a:rPr>
                <a:t>ut</a:t>
              </a:r>
              <a:r>
                <a:rPr lang="en-US" sz="1100" dirty="0">
                  <a:solidFill>
                    <a:srgbClr val="7B8898"/>
                  </a:solidFill>
                </a:rPr>
                <a:t> </a:t>
              </a:r>
              <a:r>
                <a:rPr lang="en-US" sz="1100" dirty="0" err="1">
                  <a:solidFill>
                    <a:srgbClr val="7B8898"/>
                  </a:solidFill>
                </a:rPr>
                <a:t>labore</a:t>
              </a:r>
              <a:r>
                <a:rPr lang="en-US" sz="1100" dirty="0">
                  <a:solidFill>
                    <a:srgbClr val="7B8898"/>
                  </a:solidFill>
                </a:rPr>
                <a:t> et dolore magna </a:t>
              </a:r>
              <a:r>
                <a:rPr lang="en-US" sz="1100" dirty="0" err="1">
                  <a:solidFill>
                    <a:srgbClr val="7B8898"/>
                  </a:solidFill>
                </a:rPr>
                <a:t>aliqua</a:t>
              </a:r>
              <a:r>
                <a:rPr lang="en-US" sz="1100" dirty="0">
                  <a:solidFill>
                    <a:srgbClr val="7B8898"/>
                  </a:solidFill>
                </a:rPr>
                <a:t>.</a:t>
              </a:r>
            </a:p>
          </p:txBody>
        </p:sp>
        <p:sp>
          <p:nvSpPr>
            <p:cNvPr id="138" name="TextBox 137">
              <a:extLst>
                <a:ext uri="{FF2B5EF4-FFF2-40B4-BE49-F238E27FC236}">
                  <a16:creationId xmlns:a16="http://schemas.microsoft.com/office/drawing/2014/main" id="{A79D3A9D-13E5-49E2-9024-548E5FD1BBEE}"/>
                </a:ext>
              </a:extLst>
            </p:cNvPr>
            <p:cNvSpPr txBox="1"/>
            <p:nvPr/>
          </p:nvSpPr>
          <p:spPr>
            <a:xfrm>
              <a:off x="1093600" y="5976372"/>
              <a:ext cx="1508042" cy="276999"/>
            </a:xfrm>
            <a:prstGeom prst="rect">
              <a:avLst/>
            </a:prstGeom>
            <a:noFill/>
          </p:spPr>
          <p:txBody>
            <a:bodyPr wrap="none" rtlCol="0">
              <a:spAutoFit/>
            </a:bodyPr>
            <a:lstStyle/>
            <a:p>
              <a:pPr algn="ctr"/>
              <a:r>
                <a:rPr lang="en-US" sz="1200" u="sng" dirty="0">
                  <a:solidFill>
                    <a:schemeClr val="accent6"/>
                  </a:solidFill>
                </a:rPr>
                <a:t>gary.doe@email.com</a:t>
              </a:r>
            </a:p>
          </p:txBody>
        </p:sp>
        <p:sp>
          <p:nvSpPr>
            <p:cNvPr id="139" name="TextBox 138">
              <a:extLst>
                <a:ext uri="{FF2B5EF4-FFF2-40B4-BE49-F238E27FC236}">
                  <a16:creationId xmlns:a16="http://schemas.microsoft.com/office/drawing/2014/main" id="{941C66D5-8683-43D9-8E96-7DC65E23E0A0}"/>
                </a:ext>
              </a:extLst>
            </p:cNvPr>
            <p:cNvSpPr txBox="1"/>
            <p:nvPr/>
          </p:nvSpPr>
          <p:spPr>
            <a:xfrm>
              <a:off x="1275188" y="6205382"/>
              <a:ext cx="1144865" cy="276999"/>
            </a:xfrm>
            <a:prstGeom prst="rect">
              <a:avLst/>
            </a:prstGeom>
            <a:noFill/>
          </p:spPr>
          <p:txBody>
            <a:bodyPr wrap="none" rtlCol="0">
              <a:spAutoFit/>
            </a:bodyPr>
            <a:lstStyle/>
            <a:p>
              <a:pPr algn="ctr"/>
              <a:r>
                <a:rPr lang="en-US" sz="1200" dirty="0">
                  <a:solidFill>
                    <a:schemeClr val="accent6"/>
                  </a:solidFill>
                </a:rPr>
                <a:t>(123) 456-7890</a:t>
              </a:r>
            </a:p>
          </p:txBody>
        </p:sp>
        <p:cxnSp>
          <p:nvCxnSpPr>
            <p:cNvPr id="140" name="Straight Connector 139">
              <a:extLst>
                <a:ext uri="{FF2B5EF4-FFF2-40B4-BE49-F238E27FC236}">
                  <a16:creationId xmlns:a16="http://schemas.microsoft.com/office/drawing/2014/main" id="{E8D2610C-0757-431A-A8A5-164DE48DE215}"/>
                </a:ext>
              </a:extLst>
            </p:cNvPr>
            <p:cNvCxnSpPr>
              <a:cxnSpLocks/>
            </p:cNvCxnSpPr>
            <p:nvPr/>
          </p:nvCxnSpPr>
          <p:spPr>
            <a:xfrm>
              <a:off x="623732" y="5853121"/>
              <a:ext cx="2447777" cy="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28273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A7C47-88E5-4371-A90F-2EDFDD488A84}"/>
              </a:ext>
            </a:extLst>
          </p:cNvPr>
          <p:cNvSpPr>
            <a:spLocks noGrp="1"/>
          </p:cNvSpPr>
          <p:nvPr>
            <p:ph type="title"/>
          </p:nvPr>
        </p:nvSpPr>
        <p:spPr/>
        <p:txBody>
          <a:bodyPr/>
          <a:lstStyle/>
          <a:p>
            <a:r>
              <a:rPr lang="en-US" dirty="0"/>
              <a:t>Meet the Team – Part 3</a:t>
            </a:r>
          </a:p>
        </p:txBody>
      </p:sp>
      <p:grpSp>
        <p:nvGrpSpPr>
          <p:cNvPr id="95" name="Group 94">
            <a:extLst>
              <a:ext uri="{FF2B5EF4-FFF2-40B4-BE49-F238E27FC236}">
                <a16:creationId xmlns:a16="http://schemas.microsoft.com/office/drawing/2014/main" id="{AB855109-2D86-4202-B9CE-3E60F8439916}"/>
              </a:ext>
            </a:extLst>
          </p:cNvPr>
          <p:cNvGrpSpPr/>
          <p:nvPr/>
        </p:nvGrpSpPr>
        <p:grpSpPr>
          <a:xfrm>
            <a:off x="623732" y="944723"/>
            <a:ext cx="2454729" cy="5576760"/>
            <a:chOff x="623732" y="1700807"/>
            <a:chExt cx="2454729" cy="4968552"/>
          </a:xfrm>
        </p:grpSpPr>
        <p:sp>
          <p:nvSpPr>
            <p:cNvPr id="96" name="Rectangle 95">
              <a:extLst>
                <a:ext uri="{FF2B5EF4-FFF2-40B4-BE49-F238E27FC236}">
                  <a16:creationId xmlns:a16="http://schemas.microsoft.com/office/drawing/2014/main" id="{8F690F4E-3D7E-4F5E-9B02-B891D5D646E7}"/>
                </a:ext>
              </a:extLst>
            </p:cNvPr>
            <p:cNvSpPr/>
            <p:nvPr/>
          </p:nvSpPr>
          <p:spPr>
            <a:xfrm>
              <a:off x="623732" y="3933056"/>
              <a:ext cx="2447777" cy="523220"/>
            </a:xfrm>
            <a:prstGeom prst="rect">
              <a:avLst/>
            </a:prstGeom>
            <a:gradFill flip="none" rotWithShape="1">
              <a:gsLst>
                <a:gs pos="0">
                  <a:schemeClr val="accent2"/>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Jane Doe</a:t>
              </a:r>
            </a:p>
          </p:txBody>
        </p:sp>
        <p:grpSp>
          <p:nvGrpSpPr>
            <p:cNvPr id="97" name="Group 96">
              <a:extLst>
                <a:ext uri="{FF2B5EF4-FFF2-40B4-BE49-F238E27FC236}">
                  <a16:creationId xmlns:a16="http://schemas.microsoft.com/office/drawing/2014/main" id="{712D4734-0353-4FE4-96B3-AD192F545BEF}"/>
                </a:ext>
              </a:extLst>
            </p:cNvPr>
            <p:cNvGrpSpPr/>
            <p:nvPr/>
          </p:nvGrpSpPr>
          <p:grpSpPr>
            <a:xfrm>
              <a:off x="623732" y="1700807"/>
              <a:ext cx="2447777" cy="4968552"/>
              <a:chOff x="623732" y="1700807"/>
              <a:chExt cx="2447777" cy="4877764"/>
            </a:xfrm>
            <a:effectLst>
              <a:outerShdw blurRad="50800" dist="38100" dir="2700000" algn="tl" rotWithShape="0">
                <a:prstClr val="black">
                  <a:alpha val="40000"/>
                </a:prstClr>
              </a:outerShdw>
            </a:effectLst>
          </p:grpSpPr>
          <p:sp>
            <p:nvSpPr>
              <p:cNvPr id="105" name="Rectangle 104">
                <a:extLst>
                  <a:ext uri="{FF2B5EF4-FFF2-40B4-BE49-F238E27FC236}">
                    <a16:creationId xmlns:a16="http://schemas.microsoft.com/office/drawing/2014/main" id="{C0B07BAC-93A8-45B6-BE07-BE882C3D3DF9}"/>
                  </a:ext>
                </a:extLst>
              </p:cNvPr>
              <p:cNvSpPr/>
              <p:nvPr/>
            </p:nvSpPr>
            <p:spPr>
              <a:xfrm>
                <a:off x="623732" y="1700807"/>
                <a:ext cx="2447777" cy="48777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a:extLst>
                  <a:ext uri="{FF2B5EF4-FFF2-40B4-BE49-F238E27FC236}">
                    <a16:creationId xmlns:a16="http://schemas.microsoft.com/office/drawing/2014/main" id="{ABEC2427-8F00-4485-94C0-D9B26344DC89}"/>
                  </a:ext>
                </a:extLst>
              </p:cNvPr>
              <p:cNvSpPr/>
              <p:nvPr/>
            </p:nvSpPr>
            <p:spPr>
              <a:xfrm>
                <a:off x="623732" y="1703090"/>
                <a:ext cx="2447777" cy="11287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8" name="Oval 97">
              <a:extLst>
                <a:ext uri="{FF2B5EF4-FFF2-40B4-BE49-F238E27FC236}">
                  <a16:creationId xmlns:a16="http://schemas.microsoft.com/office/drawing/2014/main" id="{AC835937-FF0B-4413-924A-E3794F0F7C86}"/>
                </a:ext>
              </a:extLst>
            </p:cNvPr>
            <p:cNvSpPr/>
            <p:nvPr/>
          </p:nvSpPr>
          <p:spPr>
            <a:xfrm>
              <a:off x="983524" y="1988841"/>
              <a:ext cx="1728192" cy="1528227"/>
            </a:xfrm>
            <a:prstGeom prst="ellipse">
              <a:avLst/>
            </a:prstGeom>
            <a:solidFill>
              <a:schemeClr val="tx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34000096-66AA-40A4-9D26-CD35CDCDBCD8}"/>
                </a:ext>
              </a:extLst>
            </p:cNvPr>
            <p:cNvSpPr/>
            <p:nvPr/>
          </p:nvSpPr>
          <p:spPr>
            <a:xfrm>
              <a:off x="630684" y="3593402"/>
              <a:ext cx="2447777" cy="52322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cap="all" dirty="0">
                  <a:solidFill>
                    <a:schemeClr val="tx2"/>
                  </a:solidFill>
                </a:rPr>
                <a:t>Jane Doe</a:t>
              </a:r>
            </a:p>
          </p:txBody>
        </p:sp>
        <p:sp>
          <p:nvSpPr>
            <p:cNvPr id="100" name="Rectangle 99">
              <a:extLst>
                <a:ext uri="{FF2B5EF4-FFF2-40B4-BE49-F238E27FC236}">
                  <a16:creationId xmlns:a16="http://schemas.microsoft.com/office/drawing/2014/main" id="{E17DEEC3-B8EF-4960-8CC5-021FC0DF3324}"/>
                </a:ext>
              </a:extLst>
            </p:cNvPr>
            <p:cNvSpPr/>
            <p:nvPr/>
          </p:nvSpPr>
          <p:spPr>
            <a:xfrm>
              <a:off x="630684" y="4190307"/>
              <a:ext cx="2447777" cy="268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cap="all" dirty="0">
                  <a:solidFill>
                    <a:schemeClr val="tx2"/>
                  </a:solidFill>
                </a:rPr>
                <a:t>Special Projects</a:t>
              </a:r>
            </a:p>
          </p:txBody>
        </p:sp>
        <p:sp>
          <p:nvSpPr>
            <p:cNvPr id="101" name="Rectangle 100">
              <a:extLst>
                <a:ext uri="{FF2B5EF4-FFF2-40B4-BE49-F238E27FC236}">
                  <a16:creationId xmlns:a16="http://schemas.microsoft.com/office/drawing/2014/main" id="{6CD48165-F9FF-48A9-B5AD-E5D5A4E8EF7C}"/>
                </a:ext>
              </a:extLst>
            </p:cNvPr>
            <p:cNvSpPr/>
            <p:nvPr/>
          </p:nvSpPr>
          <p:spPr>
            <a:xfrm>
              <a:off x="623732" y="4863842"/>
              <a:ext cx="2447777" cy="769441"/>
            </a:xfrm>
            <a:prstGeom prst="rect">
              <a:avLst/>
            </a:prstGeom>
          </p:spPr>
          <p:txBody>
            <a:bodyPr wrap="square">
              <a:spAutoFit/>
            </a:bodyPr>
            <a:lstStyle/>
            <a:p>
              <a:pPr algn="just">
                <a:spcAft>
                  <a:spcPts val="1200"/>
                </a:spcAft>
              </a:pPr>
              <a:r>
                <a:rPr lang="en-US" sz="1100" dirty="0">
                  <a:solidFill>
                    <a:srgbClr val="7B8898"/>
                  </a:solidFill>
                </a:rPr>
                <a:t>Lorem ipsum dolor sit </a:t>
              </a:r>
              <a:r>
                <a:rPr lang="en-US" sz="1100" dirty="0" err="1">
                  <a:solidFill>
                    <a:srgbClr val="7B8898"/>
                  </a:solidFill>
                </a:rPr>
                <a:t>amet</a:t>
              </a:r>
              <a:r>
                <a:rPr lang="en-US" sz="1100" dirty="0">
                  <a:solidFill>
                    <a:srgbClr val="7B8898"/>
                  </a:solidFill>
                </a:rPr>
                <a:t>, </a:t>
              </a:r>
              <a:r>
                <a:rPr lang="en-US" sz="1100" dirty="0" err="1">
                  <a:solidFill>
                    <a:srgbClr val="7B8898"/>
                  </a:solidFill>
                </a:rPr>
                <a:t>consectetur</a:t>
              </a:r>
              <a:r>
                <a:rPr lang="en-US" sz="1100" dirty="0">
                  <a:solidFill>
                    <a:srgbClr val="7B8898"/>
                  </a:solidFill>
                </a:rPr>
                <a:t> </a:t>
              </a:r>
              <a:r>
                <a:rPr lang="en-US" sz="1100" dirty="0" err="1">
                  <a:solidFill>
                    <a:srgbClr val="7B8898"/>
                  </a:solidFill>
                </a:rPr>
                <a:t>adipiscing</a:t>
              </a:r>
              <a:r>
                <a:rPr lang="en-US" sz="1100" dirty="0">
                  <a:solidFill>
                    <a:srgbClr val="7B8898"/>
                  </a:solidFill>
                </a:rPr>
                <a:t> </a:t>
              </a:r>
              <a:r>
                <a:rPr lang="en-US" sz="1100" dirty="0" err="1">
                  <a:solidFill>
                    <a:srgbClr val="7B8898"/>
                  </a:solidFill>
                </a:rPr>
                <a:t>elit</a:t>
              </a:r>
              <a:r>
                <a:rPr lang="en-US" sz="1100" dirty="0">
                  <a:solidFill>
                    <a:srgbClr val="7B8898"/>
                  </a:solidFill>
                </a:rPr>
                <a:t>, sed do </a:t>
              </a:r>
              <a:r>
                <a:rPr lang="en-US" sz="1100" dirty="0" err="1">
                  <a:solidFill>
                    <a:srgbClr val="7B8898"/>
                  </a:solidFill>
                </a:rPr>
                <a:t>eiusmod</a:t>
              </a:r>
              <a:r>
                <a:rPr lang="en-US" sz="1100" dirty="0">
                  <a:solidFill>
                    <a:srgbClr val="7B8898"/>
                  </a:solidFill>
                </a:rPr>
                <a:t> </a:t>
              </a:r>
              <a:r>
                <a:rPr lang="en-US" sz="1100" dirty="0" err="1">
                  <a:solidFill>
                    <a:srgbClr val="7B8898"/>
                  </a:solidFill>
                </a:rPr>
                <a:t>tempor</a:t>
              </a:r>
              <a:r>
                <a:rPr lang="en-US" sz="1100" dirty="0">
                  <a:solidFill>
                    <a:srgbClr val="7B8898"/>
                  </a:solidFill>
                </a:rPr>
                <a:t> </a:t>
              </a:r>
              <a:r>
                <a:rPr lang="en-US" sz="1100" dirty="0" err="1">
                  <a:solidFill>
                    <a:srgbClr val="7B8898"/>
                  </a:solidFill>
                </a:rPr>
                <a:t>incididunt</a:t>
              </a:r>
              <a:r>
                <a:rPr lang="en-US" sz="1100" dirty="0">
                  <a:solidFill>
                    <a:srgbClr val="7B8898"/>
                  </a:solidFill>
                </a:rPr>
                <a:t> </a:t>
              </a:r>
              <a:r>
                <a:rPr lang="en-US" sz="1100" dirty="0" err="1">
                  <a:solidFill>
                    <a:srgbClr val="7B8898"/>
                  </a:solidFill>
                </a:rPr>
                <a:t>ut</a:t>
              </a:r>
              <a:r>
                <a:rPr lang="en-US" sz="1100" dirty="0">
                  <a:solidFill>
                    <a:srgbClr val="7B8898"/>
                  </a:solidFill>
                </a:rPr>
                <a:t> </a:t>
              </a:r>
              <a:r>
                <a:rPr lang="en-US" sz="1100" dirty="0" err="1">
                  <a:solidFill>
                    <a:srgbClr val="7B8898"/>
                  </a:solidFill>
                </a:rPr>
                <a:t>labore</a:t>
              </a:r>
              <a:r>
                <a:rPr lang="en-US" sz="1100" dirty="0">
                  <a:solidFill>
                    <a:srgbClr val="7B8898"/>
                  </a:solidFill>
                </a:rPr>
                <a:t> et dolore magna </a:t>
              </a:r>
              <a:r>
                <a:rPr lang="en-US" sz="1100" dirty="0" err="1">
                  <a:solidFill>
                    <a:srgbClr val="7B8898"/>
                  </a:solidFill>
                </a:rPr>
                <a:t>aliqua</a:t>
              </a:r>
              <a:r>
                <a:rPr lang="en-US" sz="1100" dirty="0">
                  <a:solidFill>
                    <a:srgbClr val="7B8898"/>
                  </a:solidFill>
                </a:rPr>
                <a:t>.</a:t>
              </a:r>
            </a:p>
          </p:txBody>
        </p:sp>
        <p:sp>
          <p:nvSpPr>
            <p:cNvPr id="102" name="TextBox 101">
              <a:extLst>
                <a:ext uri="{FF2B5EF4-FFF2-40B4-BE49-F238E27FC236}">
                  <a16:creationId xmlns:a16="http://schemas.microsoft.com/office/drawing/2014/main" id="{EF1AACF8-6EDD-4624-BA75-2A4750AEFBA6}"/>
                </a:ext>
              </a:extLst>
            </p:cNvPr>
            <p:cNvSpPr txBox="1"/>
            <p:nvPr/>
          </p:nvSpPr>
          <p:spPr>
            <a:xfrm>
              <a:off x="1087476" y="5976372"/>
              <a:ext cx="1520288" cy="276999"/>
            </a:xfrm>
            <a:prstGeom prst="rect">
              <a:avLst/>
            </a:prstGeom>
            <a:noFill/>
          </p:spPr>
          <p:txBody>
            <a:bodyPr wrap="none" rtlCol="0">
              <a:spAutoFit/>
            </a:bodyPr>
            <a:lstStyle/>
            <a:p>
              <a:pPr algn="ctr"/>
              <a:r>
                <a:rPr lang="en-US" sz="1200" u="sng" dirty="0">
                  <a:solidFill>
                    <a:schemeClr val="accent2"/>
                  </a:solidFill>
                </a:rPr>
                <a:t>jane.doe@email.com</a:t>
              </a:r>
            </a:p>
          </p:txBody>
        </p:sp>
        <p:sp>
          <p:nvSpPr>
            <p:cNvPr id="103" name="TextBox 102">
              <a:extLst>
                <a:ext uri="{FF2B5EF4-FFF2-40B4-BE49-F238E27FC236}">
                  <a16:creationId xmlns:a16="http://schemas.microsoft.com/office/drawing/2014/main" id="{09FE6592-85EC-4658-877F-89BF301E00A0}"/>
                </a:ext>
              </a:extLst>
            </p:cNvPr>
            <p:cNvSpPr txBox="1"/>
            <p:nvPr/>
          </p:nvSpPr>
          <p:spPr>
            <a:xfrm>
              <a:off x="1275188" y="6205382"/>
              <a:ext cx="1144865" cy="276999"/>
            </a:xfrm>
            <a:prstGeom prst="rect">
              <a:avLst/>
            </a:prstGeom>
            <a:noFill/>
          </p:spPr>
          <p:txBody>
            <a:bodyPr wrap="none" rtlCol="0">
              <a:spAutoFit/>
            </a:bodyPr>
            <a:lstStyle/>
            <a:p>
              <a:pPr algn="ctr"/>
              <a:r>
                <a:rPr lang="en-US" sz="1200" dirty="0">
                  <a:solidFill>
                    <a:schemeClr val="accent2"/>
                  </a:solidFill>
                </a:rPr>
                <a:t>(123) 456-7890</a:t>
              </a:r>
            </a:p>
          </p:txBody>
        </p:sp>
        <p:cxnSp>
          <p:nvCxnSpPr>
            <p:cNvPr id="104" name="Straight Connector 103">
              <a:extLst>
                <a:ext uri="{FF2B5EF4-FFF2-40B4-BE49-F238E27FC236}">
                  <a16:creationId xmlns:a16="http://schemas.microsoft.com/office/drawing/2014/main" id="{3959A869-5E0A-4E14-BA34-C0F0E8FEBBF0}"/>
                </a:ext>
              </a:extLst>
            </p:cNvPr>
            <p:cNvCxnSpPr>
              <a:cxnSpLocks/>
            </p:cNvCxnSpPr>
            <p:nvPr/>
          </p:nvCxnSpPr>
          <p:spPr>
            <a:xfrm>
              <a:off x="623732" y="5853121"/>
              <a:ext cx="2447777" cy="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107" name="Group 106">
            <a:extLst>
              <a:ext uri="{FF2B5EF4-FFF2-40B4-BE49-F238E27FC236}">
                <a16:creationId xmlns:a16="http://schemas.microsoft.com/office/drawing/2014/main" id="{FEB87E8E-BCC2-4F58-96DB-712CDA809F68}"/>
              </a:ext>
            </a:extLst>
          </p:cNvPr>
          <p:cNvGrpSpPr/>
          <p:nvPr/>
        </p:nvGrpSpPr>
        <p:grpSpPr>
          <a:xfrm>
            <a:off x="3431301" y="944723"/>
            <a:ext cx="2461554" cy="5576755"/>
            <a:chOff x="623732" y="1700807"/>
            <a:chExt cx="2461554" cy="4968552"/>
          </a:xfrm>
        </p:grpSpPr>
        <p:sp>
          <p:nvSpPr>
            <p:cNvPr id="108" name="Rectangle 107">
              <a:extLst>
                <a:ext uri="{FF2B5EF4-FFF2-40B4-BE49-F238E27FC236}">
                  <a16:creationId xmlns:a16="http://schemas.microsoft.com/office/drawing/2014/main" id="{5B172C5D-76AE-42A9-ABD2-4DCB4F89713A}"/>
                </a:ext>
              </a:extLst>
            </p:cNvPr>
            <p:cNvSpPr/>
            <p:nvPr/>
          </p:nvSpPr>
          <p:spPr>
            <a:xfrm>
              <a:off x="623732" y="3933056"/>
              <a:ext cx="2447777" cy="523220"/>
            </a:xfrm>
            <a:prstGeom prst="rect">
              <a:avLst/>
            </a:prstGeom>
            <a:gradFill flip="none" rotWithShape="1">
              <a:gsLst>
                <a:gs pos="0">
                  <a:schemeClr val="accent2"/>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Jane Doe</a:t>
              </a:r>
            </a:p>
          </p:txBody>
        </p:sp>
        <p:grpSp>
          <p:nvGrpSpPr>
            <p:cNvPr id="109" name="Group 108">
              <a:extLst>
                <a:ext uri="{FF2B5EF4-FFF2-40B4-BE49-F238E27FC236}">
                  <a16:creationId xmlns:a16="http://schemas.microsoft.com/office/drawing/2014/main" id="{4F5FCE93-828B-4B1E-B820-2377049A89FC}"/>
                </a:ext>
              </a:extLst>
            </p:cNvPr>
            <p:cNvGrpSpPr/>
            <p:nvPr/>
          </p:nvGrpSpPr>
          <p:grpSpPr>
            <a:xfrm>
              <a:off x="623732" y="1700807"/>
              <a:ext cx="2447777" cy="4968552"/>
              <a:chOff x="623732" y="1700807"/>
              <a:chExt cx="2447777" cy="4877764"/>
            </a:xfrm>
            <a:effectLst>
              <a:outerShdw blurRad="50800" dist="38100" dir="2700000" algn="tl" rotWithShape="0">
                <a:prstClr val="black">
                  <a:alpha val="40000"/>
                </a:prstClr>
              </a:outerShdw>
            </a:effectLst>
          </p:grpSpPr>
          <p:sp>
            <p:nvSpPr>
              <p:cNvPr id="117" name="Rectangle 116">
                <a:extLst>
                  <a:ext uri="{FF2B5EF4-FFF2-40B4-BE49-F238E27FC236}">
                    <a16:creationId xmlns:a16="http://schemas.microsoft.com/office/drawing/2014/main" id="{9BC2D6E2-96BE-4135-8F63-BF903BCE584E}"/>
                  </a:ext>
                </a:extLst>
              </p:cNvPr>
              <p:cNvSpPr/>
              <p:nvPr/>
            </p:nvSpPr>
            <p:spPr>
              <a:xfrm>
                <a:off x="623732" y="1700807"/>
                <a:ext cx="2447777" cy="48777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F4F4BFA7-C569-4D46-BE63-FCFD1F19C2FC}"/>
                  </a:ext>
                </a:extLst>
              </p:cNvPr>
              <p:cNvSpPr/>
              <p:nvPr/>
            </p:nvSpPr>
            <p:spPr>
              <a:xfrm>
                <a:off x="623732" y="1703090"/>
                <a:ext cx="2447777" cy="10056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0" name="Oval 109">
              <a:extLst>
                <a:ext uri="{FF2B5EF4-FFF2-40B4-BE49-F238E27FC236}">
                  <a16:creationId xmlns:a16="http://schemas.microsoft.com/office/drawing/2014/main" id="{44CDA6A8-397F-4258-A209-25B86A2F94A8}"/>
                </a:ext>
              </a:extLst>
            </p:cNvPr>
            <p:cNvSpPr/>
            <p:nvPr/>
          </p:nvSpPr>
          <p:spPr>
            <a:xfrm>
              <a:off x="983524" y="1988841"/>
              <a:ext cx="1728192" cy="1528229"/>
            </a:xfrm>
            <a:prstGeom prst="ellipse">
              <a:avLst/>
            </a:prstGeom>
            <a:solidFill>
              <a:schemeClr val="tx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a:extLst>
                <a:ext uri="{FF2B5EF4-FFF2-40B4-BE49-F238E27FC236}">
                  <a16:creationId xmlns:a16="http://schemas.microsoft.com/office/drawing/2014/main" id="{78D84C72-3012-45FF-86BF-308B6D8CBFA6}"/>
                </a:ext>
              </a:extLst>
            </p:cNvPr>
            <p:cNvSpPr/>
            <p:nvPr/>
          </p:nvSpPr>
          <p:spPr>
            <a:xfrm>
              <a:off x="637509" y="3596433"/>
              <a:ext cx="2447777" cy="52322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cap="all" dirty="0">
                  <a:solidFill>
                    <a:schemeClr val="tx2"/>
                  </a:solidFill>
                </a:rPr>
                <a:t>Mark Bacon</a:t>
              </a:r>
            </a:p>
          </p:txBody>
        </p:sp>
        <p:sp>
          <p:nvSpPr>
            <p:cNvPr id="112" name="Rectangle 111">
              <a:extLst>
                <a:ext uri="{FF2B5EF4-FFF2-40B4-BE49-F238E27FC236}">
                  <a16:creationId xmlns:a16="http://schemas.microsoft.com/office/drawing/2014/main" id="{27281B9D-A0CA-470D-84DF-4572C84B8580}"/>
                </a:ext>
              </a:extLst>
            </p:cNvPr>
            <p:cNvSpPr/>
            <p:nvPr/>
          </p:nvSpPr>
          <p:spPr>
            <a:xfrm>
              <a:off x="623732" y="4212689"/>
              <a:ext cx="2447777" cy="268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cap="all" dirty="0">
                  <a:solidFill>
                    <a:schemeClr val="tx2"/>
                  </a:solidFill>
                </a:rPr>
                <a:t>Special Projects</a:t>
              </a:r>
            </a:p>
          </p:txBody>
        </p:sp>
        <p:sp>
          <p:nvSpPr>
            <p:cNvPr id="113" name="Rectangle 112">
              <a:extLst>
                <a:ext uri="{FF2B5EF4-FFF2-40B4-BE49-F238E27FC236}">
                  <a16:creationId xmlns:a16="http://schemas.microsoft.com/office/drawing/2014/main" id="{22884369-1BD4-478B-8564-ECCC1F73779D}"/>
                </a:ext>
              </a:extLst>
            </p:cNvPr>
            <p:cNvSpPr/>
            <p:nvPr/>
          </p:nvSpPr>
          <p:spPr>
            <a:xfrm>
              <a:off x="623732" y="4466470"/>
              <a:ext cx="2447777" cy="1425894"/>
            </a:xfrm>
            <a:prstGeom prst="rect">
              <a:avLst/>
            </a:prstGeom>
          </p:spPr>
          <p:txBody>
            <a:bodyPr wrap="square">
              <a:spAutoFit/>
            </a:bodyPr>
            <a:lstStyle/>
            <a:p>
              <a:pPr algn="just">
                <a:spcAft>
                  <a:spcPts val="1200"/>
                </a:spcAft>
              </a:pPr>
              <a:r>
                <a:rPr lang="en-US" sz="1100" dirty="0">
                  <a:solidFill>
                    <a:srgbClr val="7B8898"/>
                  </a:solidFill>
                </a:rPr>
                <a:t>Mark has been associated with the club since his eldest son joined in 2014 and he now manages his youngest sons' team. Mark is looking at ways the club can streamline its administration</a:t>
              </a:r>
            </a:p>
            <a:p>
              <a:pPr algn="just">
                <a:spcAft>
                  <a:spcPts val="1200"/>
                </a:spcAft>
              </a:pPr>
              <a:r>
                <a:rPr lang="en-US" sz="1100" dirty="0">
                  <a:solidFill>
                    <a:srgbClr val="7B8898"/>
                  </a:solidFill>
                </a:rPr>
                <a:t>Please contact Mark with any issues or suggestions you may have on club administration.</a:t>
              </a:r>
            </a:p>
          </p:txBody>
        </p:sp>
        <p:sp>
          <p:nvSpPr>
            <p:cNvPr id="114" name="TextBox 113">
              <a:extLst>
                <a:ext uri="{FF2B5EF4-FFF2-40B4-BE49-F238E27FC236}">
                  <a16:creationId xmlns:a16="http://schemas.microsoft.com/office/drawing/2014/main" id="{70FA72D5-E414-4AE3-9569-D4FC54E5824F}"/>
                </a:ext>
              </a:extLst>
            </p:cNvPr>
            <p:cNvSpPr txBox="1"/>
            <p:nvPr/>
          </p:nvSpPr>
          <p:spPr>
            <a:xfrm>
              <a:off x="1121945" y="5976372"/>
              <a:ext cx="1451359" cy="276999"/>
            </a:xfrm>
            <a:prstGeom prst="rect">
              <a:avLst/>
            </a:prstGeom>
            <a:noFill/>
          </p:spPr>
          <p:txBody>
            <a:bodyPr wrap="none" rtlCol="0">
              <a:spAutoFit/>
            </a:bodyPr>
            <a:lstStyle/>
            <a:p>
              <a:pPr algn="ctr"/>
              <a:r>
                <a:rPr lang="en-US" sz="1200" u="sng" dirty="0">
                  <a:solidFill>
                    <a:schemeClr val="accent1"/>
                  </a:solidFill>
                </a:rPr>
                <a:t>mark@bacon.me.uk</a:t>
              </a:r>
            </a:p>
          </p:txBody>
        </p:sp>
        <p:sp>
          <p:nvSpPr>
            <p:cNvPr id="115" name="TextBox 114">
              <a:extLst>
                <a:ext uri="{FF2B5EF4-FFF2-40B4-BE49-F238E27FC236}">
                  <a16:creationId xmlns:a16="http://schemas.microsoft.com/office/drawing/2014/main" id="{158B071F-CF63-4773-BD01-65E18C6AAB2B}"/>
                </a:ext>
              </a:extLst>
            </p:cNvPr>
            <p:cNvSpPr txBox="1"/>
            <p:nvPr/>
          </p:nvSpPr>
          <p:spPr>
            <a:xfrm>
              <a:off x="1305645" y="6205382"/>
              <a:ext cx="1083951" cy="276999"/>
            </a:xfrm>
            <a:prstGeom prst="rect">
              <a:avLst/>
            </a:prstGeom>
            <a:noFill/>
          </p:spPr>
          <p:txBody>
            <a:bodyPr wrap="none" rtlCol="0">
              <a:spAutoFit/>
            </a:bodyPr>
            <a:lstStyle/>
            <a:p>
              <a:pPr algn="ctr"/>
              <a:r>
                <a:rPr lang="en-US" sz="1200" dirty="0">
                  <a:solidFill>
                    <a:schemeClr val="accent1"/>
                  </a:solidFill>
                </a:rPr>
                <a:t>07917 335090</a:t>
              </a:r>
            </a:p>
          </p:txBody>
        </p:sp>
        <p:cxnSp>
          <p:nvCxnSpPr>
            <p:cNvPr id="116" name="Straight Connector 115">
              <a:extLst>
                <a:ext uri="{FF2B5EF4-FFF2-40B4-BE49-F238E27FC236}">
                  <a16:creationId xmlns:a16="http://schemas.microsoft.com/office/drawing/2014/main" id="{4A8163FC-55FB-4F16-82F3-5975946F7177}"/>
                </a:ext>
              </a:extLst>
            </p:cNvPr>
            <p:cNvCxnSpPr>
              <a:cxnSpLocks/>
            </p:cNvCxnSpPr>
            <p:nvPr/>
          </p:nvCxnSpPr>
          <p:spPr>
            <a:xfrm>
              <a:off x="623732" y="5853121"/>
              <a:ext cx="2447777" cy="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119" name="Group 118">
            <a:extLst>
              <a:ext uri="{FF2B5EF4-FFF2-40B4-BE49-F238E27FC236}">
                <a16:creationId xmlns:a16="http://schemas.microsoft.com/office/drawing/2014/main" id="{0318065E-A294-4E65-A4C0-DAEE53FCA635}"/>
              </a:ext>
            </a:extLst>
          </p:cNvPr>
          <p:cNvGrpSpPr/>
          <p:nvPr/>
        </p:nvGrpSpPr>
        <p:grpSpPr>
          <a:xfrm>
            <a:off x="6281182" y="944723"/>
            <a:ext cx="2461681" cy="5576761"/>
            <a:chOff x="616780" y="1700808"/>
            <a:chExt cx="2461681" cy="4968552"/>
          </a:xfrm>
        </p:grpSpPr>
        <p:sp>
          <p:nvSpPr>
            <p:cNvPr id="120" name="Rectangle 119">
              <a:extLst>
                <a:ext uri="{FF2B5EF4-FFF2-40B4-BE49-F238E27FC236}">
                  <a16:creationId xmlns:a16="http://schemas.microsoft.com/office/drawing/2014/main" id="{F474000E-D212-491D-AB32-7FAF8AACE6B8}"/>
                </a:ext>
              </a:extLst>
            </p:cNvPr>
            <p:cNvSpPr/>
            <p:nvPr/>
          </p:nvSpPr>
          <p:spPr>
            <a:xfrm>
              <a:off x="623732" y="3933056"/>
              <a:ext cx="2447777" cy="523220"/>
            </a:xfrm>
            <a:prstGeom prst="rect">
              <a:avLst/>
            </a:prstGeom>
            <a:gradFill flip="none" rotWithShape="1">
              <a:gsLst>
                <a:gs pos="0">
                  <a:schemeClr val="accent2"/>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Jane Doe</a:t>
              </a:r>
            </a:p>
          </p:txBody>
        </p:sp>
        <p:grpSp>
          <p:nvGrpSpPr>
            <p:cNvPr id="121" name="Group 120">
              <a:extLst>
                <a:ext uri="{FF2B5EF4-FFF2-40B4-BE49-F238E27FC236}">
                  <a16:creationId xmlns:a16="http://schemas.microsoft.com/office/drawing/2014/main" id="{0A9A15C3-DC20-414F-8A02-9E39D4BE7145}"/>
                </a:ext>
              </a:extLst>
            </p:cNvPr>
            <p:cNvGrpSpPr/>
            <p:nvPr/>
          </p:nvGrpSpPr>
          <p:grpSpPr>
            <a:xfrm>
              <a:off x="623732" y="1700808"/>
              <a:ext cx="2447777" cy="4968552"/>
              <a:chOff x="623732" y="1700808"/>
              <a:chExt cx="2447777" cy="4877764"/>
            </a:xfrm>
            <a:effectLst>
              <a:outerShdw blurRad="50800" dist="38100" dir="2700000" algn="tl" rotWithShape="0">
                <a:prstClr val="black">
                  <a:alpha val="40000"/>
                </a:prstClr>
              </a:outerShdw>
            </a:effectLst>
          </p:grpSpPr>
          <p:sp>
            <p:nvSpPr>
              <p:cNvPr id="129" name="Rectangle 128">
                <a:extLst>
                  <a:ext uri="{FF2B5EF4-FFF2-40B4-BE49-F238E27FC236}">
                    <a16:creationId xmlns:a16="http://schemas.microsoft.com/office/drawing/2014/main" id="{C2F079F1-7B0C-4B0E-8149-404262F49CFE}"/>
                  </a:ext>
                </a:extLst>
              </p:cNvPr>
              <p:cNvSpPr/>
              <p:nvPr/>
            </p:nvSpPr>
            <p:spPr>
              <a:xfrm>
                <a:off x="623732" y="1700808"/>
                <a:ext cx="2447777" cy="48777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a:extLst>
                  <a:ext uri="{FF2B5EF4-FFF2-40B4-BE49-F238E27FC236}">
                    <a16:creationId xmlns:a16="http://schemas.microsoft.com/office/drawing/2014/main" id="{E2030D19-CF7C-417A-8E54-63BAB3DDA076}"/>
                  </a:ext>
                </a:extLst>
              </p:cNvPr>
              <p:cNvSpPr/>
              <p:nvPr/>
            </p:nvSpPr>
            <p:spPr>
              <a:xfrm>
                <a:off x="623732" y="1703090"/>
                <a:ext cx="2447777" cy="112879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2" name="Oval 121">
              <a:extLst>
                <a:ext uri="{FF2B5EF4-FFF2-40B4-BE49-F238E27FC236}">
                  <a16:creationId xmlns:a16="http://schemas.microsoft.com/office/drawing/2014/main" id="{1F374CE3-6273-4782-9B26-3545507AC5F1}"/>
                </a:ext>
              </a:extLst>
            </p:cNvPr>
            <p:cNvSpPr/>
            <p:nvPr/>
          </p:nvSpPr>
          <p:spPr>
            <a:xfrm>
              <a:off x="983524" y="1988840"/>
              <a:ext cx="1728192" cy="1528227"/>
            </a:xfrm>
            <a:prstGeom prst="ellipse">
              <a:avLst/>
            </a:prstGeom>
            <a:solidFill>
              <a:schemeClr val="tx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CDDE039A-3E4B-47D7-9C58-4E9E2DBECBA4}"/>
                </a:ext>
              </a:extLst>
            </p:cNvPr>
            <p:cNvSpPr/>
            <p:nvPr/>
          </p:nvSpPr>
          <p:spPr>
            <a:xfrm>
              <a:off x="616780" y="3593402"/>
              <a:ext cx="2447777" cy="52322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cap="all" dirty="0">
                  <a:solidFill>
                    <a:schemeClr val="tx2"/>
                  </a:solidFill>
                </a:rPr>
                <a:t>Lisa Doe</a:t>
              </a:r>
            </a:p>
          </p:txBody>
        </p:sp>
        <p:sp>
          <p:nvSpPr>
            <p:cNvPr id="124" name="Rectangle 123">
              <a:extLst>
                <a:ext uri="{FF2B5EF4-FFF2-40B4-BE49-F238E27FC236}">
                  <a16:creationId xmlns:a16="http://schemas.microsoft.com/office/drawing/2014/main" id="{4D7750F3-EBA0-4EE9-96E8-D2982E9E4CCF}"/>
                </a:ext>
              </a:extLst>
            </p:cNvPr>
            <p:cNvSpPr/>
            <p:nvPr/>
          </p:nvSpPr>
          <p:spPr>
            <a:xfrm>
              <a:off x="630684" y="4190306"/>
              <a:ext cx="2447777" cy="268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cap="all" dirty="0">
                  <a:solidFill>
                    <a:schemeClr val="tx2"/>
                  </a:solidFill>
                </a:rPr>
                <a:t>Special Projects</a:t>
              </a:r>
            </a:p>
          </p:txBody>
        </p:sp>
        <p:sp>
          <p:nvSpPr>
            <p:cNvPr id="125" name="Rectangle 124">
              <a:extLst>
                <a:ext uri="{FF2B5EF4-FFF2-40B4-BE49-F238E27FC236}">
                  <a16:creationId xmlns:a16="http://schemas.microsoft.com/office/drawing/2014/main" id="{A806ACAA-CB48-4DDD-8B54-9115887BC7FF}"/>
                </a:ext>
              </a:extLst>
            </p:cNvPr>
            <p:cNvSpPr/>
            <p:nvPr/>
          </p:nvSpPr>
          <p:spPr>
            <a:xfrm>
              <a:off x="623732" y="4863842"/>
              <a:ext cx="2447777" cy="769441"/>
            </a:xfrm>
            <a:prstGeom prst="rect">
              <a:avLst/>
            </a:prstGeom>
          </p:spPr>
          <p:txBody>
            <a:bodyPr wrap="square">
              <a:spAutoFit/>
            </a:bodyPr>
            <a:lstStyle/>
            <a:p>
              <a:pPr algn="just">
                <a:spcAft>
                  <a:spcPts val="1200"/>
                </a:spcAft>
              </a:pPr>
              <a:r>
                <a:rPr lang="en-US" sz="1100" dirty="0">
                  <a:solidFill>
                    <a:srgbClr val="7B8898"/>
                  </a:solidFill>
                </a:rPr>
                <a:t>Lorem ipsum dolor sit </a:t>
              </a:r>
              <a:r>
                <a:rPr lang="en-US" sz="1100" dirty="0" err="1">
                  <a:solidFill>
                    <a:srgbClr val="7B8898"/>
                  </a:solidFill>
                </a:rPr>
                <a:t>amet</a:t>
              </a:r>
              <a:r>
                <a:rPr lang="en-US" sz="1100" dirty="0">
                  <a:solidFill>
                    <a:srgbClr val="7B8898"/>
                  </a:solidFill>
                </a:rPr>
                <a:t>, </a:t>
              </a:r>
              <a:r>
                <a:rPr lang="en-US" sz="1100" dirty="0" err="1">
                  <a:solidFill>
                    <a:srgbClr val="7B8898"/>
                  </a:solidFill>
                </a:rPr>
                <a:t>consectetur</a:t>
              </a:r>
              <a:r>
                <a:rPr lang="en-US" sz="1100" dirty="0">
                  <a:solidFill>
                    <a:srgbClr val="7B8898"/>
                  </a:solidFill>
                </a:rPr>
                <a:t> </a:t>
              </a:r>
              <a:r>
                <a:rPr lang="en-US" sz="1100" dirty="0" err="1">
                  <a:solidFill>
                    <a:srgbClr val="7B8898"/>
                  </a:solidFill>
                </a:rPr>
                <a:t>adipiscing</a:t>
              </a:r>
              <a:r>
                <a:rPr lang="en-US" sz="1100" dirty="0">
                  <a:solidFill>
                    <a:srgbClr val="7B8898"/>
                  </a:solidFill>
                </a:rPr>
                <a:t> </a:t>
              </a:r>
              <a:r>
                <a:rPr lang="en-US" sz="1100" dirty="0" err="1">
                  <a:solidFill>
                    <a:srgbClr val="7B8898"/>
                  </a:solidFill>
                </a:rPr>
                <a:t>elit</a:t>
              </a:r>
              <a:r>
                <a:rPr lang="en-US" sz="1100" dirty="0">
                  <a:solidFill>
                    <a:srgbClr val="7B8898"/>
                  </a:solidFill>
                </a:rPr>
                <a:t>, sed do </a:t>
              </a:r>
              <a:r>
                <a:rPr lang="en-US" sz="1100" dirty="0" err="1">
                  <a:solidFill>
                    <a:srgbClr val="7B8898"/>
                  </a:solidFill>
                </a:rPr>
                <a:t>eiusmod</a:t>
              </a:r>
              <a:r>
                <a:rPr lang="en-US" sz="1100" dirty="0">
                  <a:solidFill>
                    <a:srgbClr val="7B8898"/>
                  </a:solidFill>
                </a:rPr>
                <a:t> </a:t>
              </a:r>
              <a:r>
                <a:rPr lang="en-US" sz="1100" dirty="0" err="1">
                  <a:solidFill>
                    <a:srgbClr val="7B8898"/>
                  </a:solidFill>
                </a:rPr>
                <a:t>tempor</a:t>
              </a:r>
              <a:r>
                <a:rPr lang="en-US" sz="1100" dirty="0">
                  <a:solidFill>
                    <a:srgbClr val="7B8898"/>
                  </a:solidFill>
                </a:rPr>
                <a:t> </a:t>
              </a:r>
              <a:r>
                <a:rPr lang="en-US" sz="1100" dirty="0" err="1">
                  <a:solidFill>
                    <a:srgbClr val="7B8898"/>
                  </a:solidFill>
                </a:rPr>
                <a:t>incididunt</a:t>
              </a:r>
              <a:r>
                <a:rPr lang="en-US" sz="1100" dirty="0">
                  <a:solidFill>
                    <a:srgbClr val="7B8898"/>
                  </a:solidFill>
                </a:rPr>
                <a:t> </a:t>
              </a:r>
              <a:r>
                <a:rPr lang="en-US" sz="1100" dirty="0" err="1">
                  <a:solidFill>
                    <a:srgbClr val="7B8898"/>
                  </a:solidFill>
                </a:rPr>
                <a:t>ut</a:t>
              </a:r>
              <a:r>
                <a:rPr lang="en-US" sz="1100" dirty="0">
                  <a:solidFill>
                    <a:srgbClr val="7B8898"/>
                  </a:solidFill>
                </a:rPr>
                <a:t> </a:t>
              </a:r>
              <a:r>
                <a:rPr lang="en-US" sz="1100" dirty="0" err="1">
                  <a:solidFill>
                    <a:srgbClr val="7B8898"/>
                  </a:solidFill>
                </a:rPr>
                <a:t>labore</a:t>
              </a:r>
              <a:r>
                <a:rPr lang="en-US" sz="1100" dirty="0">
                  <a:solidFill>
                    <a:srgbClr val="7B8898"/>
                  </a:solidFill>
                </a:rPr>
                <a:t> et dolore magna </a:t>
              </a:r>
              <a:r>
                <a:rPr lang="en-US" sz="1100" dirty="0" err="1">
                  <a:solidFill>
                    <a:srgbClr val="7B8898"/>
                  </a:solidFill>
                </a:rPr>
                <a:t>aliqua</a:t>
              </a:r>
              <a:r>
                <a:rPr lang="en-US" sz="1100" dirty="0">
                  <a:solidFill>
                    <a:srgbClr val="7B8898"/>
                  </a:solidFill>
                </a:rPr>
                <a:t>.</a:t>
              </a:r>
            </a:p>
          </p:txBody>
        </p:sp>
        <p:sp>
          <p:nvSpPr>
            <p:cNvPr id="126" name="TextBox 125">
              <a:extLst>
                <a:ext uri="{FF2B5EF4-FFF2-40B4-BE49-F238E27FC236}">
                  <a16:creationId xmlns:a16="http://schemas.microsoft.com/office/drawing/2014/main" id="{A08B4D1B-C982-4674-8BA8-48104B0A2928}"/>
                </a:ext>
              </a:extLst>
            </p:cNvPr>
            <p:cNvSpPr txBox="1"/>
            <p:nvPr/>
          </p:nvSpPr>
          <p:spPr>
            <a:xfrm>
              <a:off x="1118734" y="5976372"/>
              <a:ext cx="1457771" cy="276999"/>
            </a:xfrm>
            <a:prstGeom prst="rect">
              <a:avLst/>
            </a:prstGeom>
            <a:noFill/>
          </p:spPr>
          <p:txBody>
            <a:bodyPr wrap="none" rtlCol="0">
              <a:spAutoFit/>
            </a:bodyPr>
            <a:lstStyle/>
            <a:p>
              <a:pPr algn="ctr"/>
              <a:r>
                <a:rPr lang="en-US" sz="1200" u="sng" dirty="0">
                  <a:solidFill>
                    <a:schemeClr val="accent4"/>
                  </a:solidFill>
                </a:rPr>
                <a:t>lisa.doe@email.com</a:t>
              </a:r>
            </a:p>
          </p:txBody>
        </p:sp>
        <p:sp>
          <p:nvSpPr>
            <p:cNvPr id="127" name="TextBox 126">
              <a:extLst>
                <a:ext uri="{FF2B5EF4-FFF2-40B4-BE49-F238E27FC236}">
                  <a16:creationId xmlns:a16="http://schemas.microsoft.com/office/drawing/2014/main" id="{4CBD848E-5894-4C86-8A7B-9470ABF8BAB8}"/>
                </a:ext>
              </a:extLst>
            </p:cNvPr>
            <p:cNvSpPr txBox="1"/>
            <p:nvPr/>
          </p:nvSpPr>
          <p:spPr>
            <a:xfrm>
              <a:off x="1275188" y="6205382"/>
              <a:ext cx="1144865" cy="276999"/>
            </a:xfrm>
            <a:prstGeom prst="rect">
              <a:avLst/>
            </a:prstGeom>
            <a:noFill/>
          </p:spPr>
          <p:txBody>
            <a:bodyPr wrap="none" rtlCol="0">
              <a:spAutoFit/>
            </a:bodyPr>
            <a:lstStyle/>
            <a:p>
              <a:pPr algn="ctr"/>
              <a:r>
                <a:rPr lang="en-US" sz="1200" dirty="0">
                  <a:solidFill>
                    <a:schemeClr val="accent4"/>
                  </a:solidFill>
                </a:rPr>
                <a:t>(123) 456-7890</a:t>
              </a:r>
            </a:p>
          </p:txBody>
        </p:sp>
        <p:cxnSp>
          <p:nvCxnSpPr>
            <p:cNvPr id="128" name="Straight Connector 127">
              <a:extLst>
                <a:ext uri="{FF2B5EF4-FFF2-40B4-BE49-F238E27FC236}">
                  <a16:creationId xmlns:a16="http://schemas.microsoft.com/office/drawing/2014/main" id="{85ED42BC-A98F-456A-8985-BA16B83CC08F}"/>
                </a:ext>
              </a:extLst>
            </p:cNvPr>
            <p:cNvCxnSpPr>
              <a:cxnSpLocks/>
            </p:cNvCxnSpPr>
            <p:nvPr/>
          </p:nvCxnSpPr>
          <p:spPr>
            <a:xfrm>
              <a:off x="623732" y="5853121"/>
              <a:ext cx="2447777" cy="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131" name="Group 130">
            <a:extLst>
              <a:ext uri="{FF2B5EF4-FFF2-40B4-BE49-F238E27FC236}">
                <a16:creationId xmlns:a16="http://schemas.microsoft.com/office/drawing/2014/main" id="{4DC0DE2C-009F-4A74-A8C5-0991A13F5674}"/>
              </a:ext>
            </a:extLst>
          </p:cNvPr>
          <p:cNvGrpSpPr/>
          <p:nvPr/>
        </p:nvGrpSpPr>
        <p:grpSpPr>
          <a:xfrm>
            <a:off x="9120336" y="944723"/>
            <a:ext cx="2458504" cy="5576761"/>
            <a:chOff x="623732" y="1700808"/>
            <a:chExt cx="2458504" cy="4968552"/>
          </a:xfrm>
        </p:grpSpPr>
        <p:sp>
          <p:nvSpPr>
            <p:cNvPr id="132" name="Rectangle 131">
              <a:extLst>
                <a:ext uri="{FF2B5EF4-FFF2-40B4-BE49-F238E27FC236}">
                  <a16:creationId xmlns:a16="http://schemas.microsoft.com/office/drawing/2014/main" id="{52C39B97-B560-4BE5-B0D2-183E10628583}"/>
                </a:ext>
              </a:extLst>
            </p:cNvPr>
            <p:cNvSpPr/>
            <p:nvPr/>
          </p:nvSpPr>
          <p:spPr>
            <a:xfrm>
              <a:off x="623732" y="3933056"/>
              <a:ext cx="2447777" cy="523220"/>
            </a:xfrm>
            <a:prstGeom prst="rect">
              <a:avLst/>
            </a:prstGeom>
            <a:gradFill flip="none" rotWithShape="1">
              <a:gsLst>
                <a:gs pos="0">
                  <a:schemeClr val="accent2"/>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Jane Doe</a:t>
              </a:r>
            </a:p>
          </p:txBody>
        </p:sp>
        <p:grpSp>
          <p:nvGrpSpPr>
            <p:cNvPr id="133" name="Group 132">
              <a:extLst>
                <a:ext uri="{FF2B5EF4-FFF2-40B4-BE49-F238E27FC236}">
                  <a16:creationId xmlns:a16="http://schemas.microsoft.com/office/drawing/2014/main" id="{9AFFEB4B-02EB-45BB-9CE8-7954348FC95F}"/>
                </a:ext>
              </a:extLst>
            </p:cNvPr>
            <p:cNvGrpSpPr/>
            <p:nvPr/>
          </p:nvGrpSpPr>
          <p:grpSpPr>
            <a:xfrm>
              <a:off x="623732" y="1700808"/>
              <a:ext cx="2447777" cy="4968552"/>
              <a:chOff x="623732" y="1700808"/>
              <a:chExt cx="2447777" cy="4877764"/>
            </a:xfrm>
            <a:effectLst>
              <a:outerShdw blurRad="50800" dist="38100" dir="2700000" algn="tl" rotWithShape="0">
                <a:prstClr val="black">
                  <a:alpha val="40000"/>
                </a:prstClr>
              </a:outerShdw>
            </a:effectLst>
          </p:grpSpPr>
          <p:sp>
            <p:nvSpPr>
              <p:cNvPr id="141" name="Rectangle 140">
                <a:extLst>
                  <a:ext uri="{FF2B5EF4-FFF2-40B4-BE49-F238E27FC236}">
                    <a16:creationId xmlns:a16="http://schemas.microsoft.com/office/drawing/2014/main" id="{3A9BF196-1861-4622-90E1-D7ABA55E37EE}"/>
                  </a:ext>
                </a:extLst>
              </p:cNvPr>
              <p:cNvSpPr/>
              <p:nvPr/>
            </p:nvSpPr>
            <p:spPr>
              <a:xfrm>
                <a:off x="623732" y="1700808"/>
                <a:ext cx="2447777" cy="48777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Rectangle 141">
                <a:extLst>
                  <a:ext uri="{FF2B5EF4-FFF2-40B4-BE49-F238E27FC236}">
                    <a16:creationId xmlns:a16="http://schemas.microsoft.com/office/drawing/2014/main" id="{29257E26-875C-4FEF-AE74-EF0BE0B01142}"/>
                  </a:ext>
                </a:extLst>
              </p:cNvPr>
              <p:cNvSpPr/>
              <p:nvPr/>
            </p:nvSpPr>
            <p:spPr>
              <a:xfrm>
                <a:off x="623732" y="1703090"/>
                <a:ext cx="2447777" cy="112879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4" name="Oval 133">
              <a:extLst>
                <a:ext uri="{FF2B5EF4-FFF2-40B4-BE49-F238E27FC236}">
                  <a16:creationId xmlns:a16="http://schemas.microsoft.com/office/drawing/2014/main" id="{757AA729-CF0F-42E1-8F15-2394EE18B7B9}"/>
                </a:ext>
              </a:extLst>
            </p:cNvPr>
            <p:cNvSpPr/>
            <p:nvPr/>
          </p:nvSpPr>
          <p:spPr>
            <a:xfrm>
              <a:off x="983524" y="1988840"/>
              <a:ext cx="1728192" cy="1528227"/>
            </a:xfrm>
            <a:prstGeom prst="ellipse">
              <a:avLst/>
            </a:prstGeom>
            <a:solidFill>
              <a:schemeClr val="tx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a:extLst>
                <a:ext uri="{FF2B5EF4-FFF2-40B4-BE49-F238E27FC236}">
                  <a16:creationId xmlns:a16="http://schemas.microsoft.com/office/drawing/2014/main" id="{C359CD9B-F410-425A-8A94-18AD457B1CC9}"/>
                </a:ext>
              </a:extLst>
            </p:cNvPr>
            <p:cNvSpPr/>
            <p:nvPr/>
          </p:nvSpPr>
          <p:spPr>
            <a:xfrm>
              <a:off x="634459" y="3602013"/>
              <a:ext cx="2447777" cy="52322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cap="all" dirty="0">
                  <a:solidFill>
                    <a:schemeClr val="tx2"/>
                  </a:solidFill>
                </a:rPr>
                <a:t>Gary Doe</a:t>
              </a:r>
            </a:p>
          </p:txBody>
        </p:sp>
        <p:sp>
          <p:nvSpPr>
            <p:cNvPr id="136" name="Rectangle 135">
              <a:extLst>
                <a:ext uri="{FF2B5EF4-FFF2-40B4-BE49-F238E27FC236}">
                  <a16:creationId xmlns:a16="http://schemas.microsoft.com/office/drawing/2014/main" id="{8310CF62-57D1-4FB2-A1CD-7AE7FE1AAD7C}"/>
                </a:ext>
              </a:extLst>
            </p:cNvPr>
            <p:cNvSpPr/>
            <p:nvPr/>
          </p:nvSpPr>
          <p:spPr>
            <a:xfrm>
              <a:off x="633636" y="4197599"/>
              <a:ext cx="2447777" cy="268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cap="all" dirty="0">
                  <a:solidFill>
                    <a:schemeClr val="tx2"/>
                  </a:solidFill>
                </a:rPr>
                <a:t>Special Projects</a:t>
              </a:r>
            </a:p>
          </p:txBody>
        </p:sp>
        <p:sp>
          <p:nvSpPr>
            <p:cNvPr id="137" name="Rectangle 136">
              <a:extLst>
                <a:ext uri="{FF2B5EF4-FFF2-40B4-BE49-F238E27FC236}">
                  <a16:creationId xmlns:a16="http://schemas.microsoft.com/office/drawing/2014/main" id="{00484234-89B8-42D8-8180-EEA68CDCB782}"/>
                </a:ext>
              </a:extLst>
            </p:cNvPr>
            <p:cNvSpPr/>
            <p:nvPr/>
          </p:nvSpPr>
          <p:spPr>
            <a:xfrm>
              <a:off x="623732" y="4863842"/>
              <a:ext cx="2447777" cy="769441"/>
            </a:xfrm>
            <a:prstGeom prst="rect">
              <a:avLst/>
            </a:prstGeom>
          </p:spPr>
          <p:txBody>
            <a:bodyPr wrap="square">
              <a:spAutoFit/>
            </a:bodyPr>
            <a:lstStyle/>
            <a:p>
              <a:pPr algn="just">
                <a:spcAft>
                  <a:spcPts val="1200"/>
                </a:spcAft>
              </a:pPr>
              <a:r>
                <a:rPr lang="en-US" sz="1100" dirty="0">
                  <a:solidFill>
                    <a:srgbClr val="7B8898"/>
                  </a:solidFill>
                </a:rPr>
                <a:t>Lorem ipsum dolor sit </a:t>
              </a:r>
              <a:r>
                <a:rPr lang="en-US" sz="1100" dirty="0" err="1">
                  <a:solidFill>
                    <a:srgbClr val="7B8898"/>
                  </a:solidFill>
                </a:rPr>
                <a:t>amet</a:t>
              </a:r>
              <a:r>
                <a:rPr lang="en-US" sz="1100" dirty="0">
                  <a:solidFill>
                    <a:srgbClr val="7B8898"/>
                  </a:solidFill>
                </a:rPr>
                <a:t>, </a:t>
              </a:r>
              <a:r>
                <a:rPr lang="en-US" sz="1100" dirty="0" err="1">
                  <a:solidFill>
                    <a:srgbClr val="7B8898"/>
                  </a:solidFill>
                </a:rPr>
                <a:t>consectetur</a:t>
              </a:r>
              <a:r>
                <a:rPr lang="en-US" sz="1100" dirty="0">
                  <a:solidFill>
                    <a:srgbClr val="7B8898"/>
                  </a:solidFill>
                </a:rPr>
                <a:t> </a:t>
              </a:r>
              <a:r>
                <a:rPr lang="en-US" sz="1100" dirty="0" err="1">
                  <a:solidFill>
                    <a:srgbClr val="7B8898"/>
                  </a:solidFill>
                </a:rPr>
                <a:t>adipiscing</a:t>
              </a:r>
              <a:r>
                <a:rPr lang="en-US" sz="1100" dirty="0">
                  <a:solidFill>
                    <a:srgbClr val="7B8898"/>
                  </a:solidFill>
                </a:rPr>
                <a:t> </a:t>
              </a:r>
              <a:r>
                <a:rPr lang="en-US" sz="1100" dirty="0" err="1">
                  <a:solidFill>
                    <a:srgbClr val="7B8898"/>
                  </a:solidFill>
                </a:rPr>
                <a:t>elit</a:t>
              </a:r>
              <a:r>
                <a:rPr lang="en-US" sz="1100" dirty="0">
                  <a:solidFill>
                    <a:srgbClr val="7B8898"/>
                  </a:solidFill>
                </a:rPr>
                <a:t>, sed do </a:t>
              </a:r>
              <a:r>
                <a:rPr lang="en-US" sz="1100" dirty="0" err="1">
                  <a:solidFill>
                    <a:srgbClr val="7B8898"/>
                  </a:solidFill>
                </a:rPr>
                <a:t>eiusmod</a:t>
              </a:r>
              <a:r>
                <a:rPr lang="en-US" sz="1100" dirty="0">
                  <a:solidFill>
                    <a:srgbClr val="7B8898"/>
                  </a:solidFill>
                </a:rPr>
                <a:t> </a:t>
              </a:r>
              <a:r>
                <a:rPr lang="en-US" sz="1100" dirty="0" err="1">
                  <a:solidFill>
                    <a:srgbClr val="7B8898"/>
                  </a:solidFill>
                </a:rPr>
                <a:t>tempor</a:t>
              </a:r>
              <a:r>
                <a:rPr lang="en-US" sz="1100" dirty="0">
                  <a:solidFill>
                    <a:srgbClr val="7B8898"/>
                  </a:solidFill>
                </a:rPr>
                <a:t> </a:t>
              </a:r>
              <a:r>
                <a:rPr lang="en-US" sz="1100" dirty="0" err="1">
                  <a:solidFill>
                    <a:srgbClr val="7B8898"/>
                  </a:solidFill>
                </a:rPr>
                <a:t>incididunt</a:t>
              </a:r>
              <a:r>
                <a:rPr lang="en-US" sz="1100" dirty="0">
                  <a:solidFill>
                    <a:srgbClr val="7B8898"/>
                  </a:solidFill>
                </a:rPr>
                <a:t> </a:t>
              </a:r>
              <a:r>
                <a:rPr lang="en-US" sz="1100" dirty="0" err="1">
                  <a:solidFill>
                    <a:srgbClr val="7B8898"/>
                  </a:solidFill>
                </a:rPr>
                <a:t>ut</a:t>
              </a:r>
              <a:r>
                <a:rPr lang="en-US" sz="1100" dirty="0">
                  <a:solidFill>
                    <a:srgbClr val="7B8898"/>
                  </a:solidFill>
                </a:rPr>
                <a:t> </a:t>
              </a:r>
              <a:r>
                <a:rPr lang="en-US" sz="1100" dirty="0" err="1">
                  <a:solidFill>
                    <a:srgbClr val="7B8898"/>
                  </a:solidFill>
                </a:rPr>
                <a:t>labore</a:t>
              </a:r>
              <a:r>
                <a:rPr lang="en-US" sz="1100" dirty="0">
                  <a:solidFill>
                    <a:srgbClr val="7B8898"/>
                  </a:solidFill>
                </a:rPr>
                <a:t> et dolore magna </a:t>
              </a:r>
              <a:r>
                <a:rPr lang="en-US" sz="1100" dirty="0" err="1">
                  <a:solidFill>
                    <a:srgbClr val="7B8898"/>
                  </a:solidFill>
                </a:rPr>
                <a:t>aliqua</a:t>
              </a:r>
              <a:r>
                <a:rPr lang="en-US" sz="1100" dirty="0">
                  <a:solidFill>
                    <a:srgbClr val="7B8898"/>
                  </a:solidFill>
                </a:rPr>
                <a:t>.</a:t>
              </a:r>
            </a:p>
          </p:txBody>
        </p:sp>
        <p:sp>
          <p:nvSpPr>
            <p:cNvPr id="138" name="TextBox 137">
              <a:extLst>
                <a:ext uri="{FF2B5EF4-FFF2-40B4-BE49-F238E27FC236}">
                  <a16:creationId xmlns:a16="http://schemas.microsoft.com/office/drawing/2014/main" id="{A79D3A9D-13E5-49E2-9024-548E5FD1BBEE}"/>
                </a:ext>
              </a:extLst>
            </p:cNvPr>
            <p:cNvSpPr txBox="1"/>
            <p:nvPr/>
          </p:nvSpPr>
          <p:spPr>
            <a:xfrm>
              <a:off x="1093600" y="5976372"/>
              <a:ext cx="1508042" cy="276999"/>
            </a:xfrm>
            <a:prstGeom prst="rect">
              <a:avLst/>
            </a:prstGeom>
            <a:noFill/>
          </p:spPr>
          <p:txBody>
            <a:bodyPr wrap="none" rtlCol="0">
              <a:spAutoFit/>
            </a:bodyPr>
            <a:lstStyle/>
            <a:p>
              <a:pPr algn="ctr"/>
              <a:r>
                <a:rPr lang="en-US" sz="1200" u="sng" dirty="0">
                  <a:solidFill>
                    <a:schemeClr val="accent6"/>
                  </a:solidFill>
                </a:rPr>
                <a:t>gary.doe@email.com</a:t>
              </a:r>
            </a:p>
          </p:txBody>
        </p:sp>
        <p:sp>
          <p:nvSpPr>
            <p:cNvPr id="139" name="TextBox 138">
              <a:extLst>
                <a:ext uri="{FF2B5EF4-FFF2-40B4-BE49-F238E27FC236}">
                  <a16:creationId xmlns:a16="http://schemas.microsoft.com/office/drawing/2014/main" id="{941C66D5-8683-43D9-8E96-7DC65E23E0A0}"/>
                </a:ext>
              </a:extLst>
            </p:cNvPr>
            <p:cNvSpPr txBox="1"/>
            <p:nvPr/>
          </p:nvSpPr>
          <p:spPr>
            <a:xfrm>
              <a:off x="1275188" y="6205382"/>
              <a:ext cx="1144865" cy="276999"/>
            </a:xfrm>
            <a:prstGeom prst="rect">
              <a:avLst/>
            </a:prstGeom>
            <a:noFill/>
          </p:spPr>
          <p:txBody>
            <a:bodyPr wrap="none" rtlCol="0">
              <a:spAutoFit/>
            </a:bodyPr>
            <a:lstStyle/>
            <a:p>
              <a:pPr algn="ctr"/>
              <a:r>
                <a:rPr lang="en-US" sz="1200" dirty="0">
                  <a:solidFill>
                    <a:schemeClr val="accent6"/>
                  </a:solidFill>
                </a:rPr>
                <a:t>(123) 456-7890</a:t>
              </a:r>
            </a:p>
          </p:txBody>
        </p:sp>
        <p:cxnSp>
          <p:nvCxnSpPr>
            <p:cNvPr id="140" name="Straight Connector 139">
              <a:extLst>
                <a:ext uri="{FF2B5EF4-FFF2-40B4-BE49-F238E27FC236}">
                  <a16:creationId xmlns:a16="http://schemas.microsoft.com/office/drawing/2014/main" id="{E8D2610C-0757-431A-A8A5-164DE48DE215}"/>
                </a:ext>
              </a:extLst>
            </p:cNvPr>
            <p:cNvCxnSpPr>
              <a:cxnSpLocks/>
            </p:cNvCxnSpPr>
            <p:nvPr/>
          </p:nvCxnSpPr>
          <p:spPr>
            <a:xfrm>
              <a:off x="623732" y="5853121"/>
              <a:ext cx="2447777" cy="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9676317"/>
      </p:ext>
    </p:extLst>
  </p:cSld>
  <p:clrMapOvr>
    <a:masterClrMapping/>
  </p:clrMapOvr>
</p:sld>
</file>

<file path=ppt/theme/theme1.xml><?xml version="1.0" encoding="utf-8"?>
<a:theme xmlns:a="http://schemas.openxmlformats.org/drawingml/2006/main" name="Showeet theme">
  <a:themeElements>
    <a:clrScheme name="Showeet">
      <a:dk1>
        <a:srgbClr val="95A5A6"/>
      </a:dk1>
      <a:lt1>
        <a:sysClr val="window" lastClr="FFFFFF"/>
      </a:lt1>
      <a:dk2>
        <a:srgbClr val="2C3E50"/>
      </a:dk2>
      <a:lt2>
        <a:srgbClr val="F2F2F2"/>
      </a:lt2>
      <a:accent1>
        <a:srgbClr val="2980B9"/>
      </a:accent1>
      <a:accent2>
        <a:srgbClr val="16A085"/>
      </a:accent2>
      <a:accent3>
        <a:srgbClr val="9BBB59"/>
      </a:accent3>
      <a:accent4>
        <a:srgbClr val="F39C12"/>
      </a:accent4>
      <a:accent5>
        <a:srgbClr val="C0392B"/>
      </a:accent5>
      <a:accent6>
        <a:srgbClr val="4B2C50"/>
      </a:accent6>
      <a:hlink>
        <a:srgbClr val="16A085"/>
      </a:hlink>
      <a:folHlink>
        <a:srgbClr val="10786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98073</TotalTime>
  <Words>546</Words>
  <Application>Microsoft Office PowerPoint</Application>
  <PresentationFormat>Widescreen</PresentationFormat>
  <Paragraphs>82</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Open Sans</vt:lpstr>
      <vt:lpstr>Showeet theme</vt:lpstr>
      <vt:lpstr>Meet the Team – Part 1</vt:lpstr>
      <vt:lpstr>Meet the Team – Part 2</vt:lpstr>
      <vt:lpstr>Meet the Team – Part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 the team</dc:title>
  <dc:creator>showeet.com</dc:creator>
  <dc:description>© Copyright Showeet.com</dc:description>
  <cp:lastModifiedBy>Mark Bacon</cp:lastModifiedBy>
  <cp:revision>1</cp:revision>
  <dcterms:created xsi:type="dcterms:W3CDTF">2011-05-09T14:18:21Z</dcterms:created>
  <dcterms:modified xsi:type="dcterms:W3CDTF">2021-12-31T18:04:27Z</dcterms:modified>
  <cp:category>Templates</cp:category>
</cp:coreProperties>
</file>