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5"/>
  </p:notesMasterIdLst>
  <p:handoutMasterIdLst>
    <p:handoutMasterId r:id="rId6"/>
  </p:handoutMasterIdLst>
  <p:sldIdLst>
    <p:sldId id="1040" r:id="rId2"/>
    <p:sldId id="1041" r:id="rId3"/>
    <p:sldId id="1042" r:id="rId4"/>
  </p:sldIdLst>
  <p:sldSz cx="12192000" cy="6858000"/>
  <p:notesSz cx="6858000" cy="9144000"/>
  <p:defaultTextStyle>
    <a:defPPr>
      <a:defRPr lang="fr-FR"/>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HOWEET" id="{D34E524A-D6EF-4CBC-A13A-51C3740B0549}">
          <p14:sldIdLst>
            <p14:sldId id="1040"/>
            <p14:sldId id="1041"/>
            <p14:sldId id="1042"/>
          </p14:sldIdLst>
        </p14:section>
        <p14:section name="CREDITS &amp; COPYRIGHTS" id="{96A22112-93F8-4FC4-92DC-51B794962ED1}">
          <p14:sldIdLst/>
        </p14:section>
      </p14:sectionLst>
    </p:ext>
    <p:ext uri="{EFAFB233-063F-42B5-8137-9DF3F51BA10A}">
      <p15:sldGuideLst xmlns:p15="http://schemas.microsoft.com/office/powerpoint/2012/main">
        <p15:guide id="1" orient="horz" pos="2251" userDrawn="1">
          <p15:clr>
            <a:srgbClr val="A4A3A4"/>
          </p15:clr>
        </p15:guide>
        <p15:guide id="3" orient="horz" pos="3159" userDrawn="1">
          <p15:clr>
            <a:srgbClr val="A4A3A4"/>
          </p15:clr>
        </p15:guide>
        <p15:guide id="5" orient="horz" pos="981" userDrawn="1">
          <p15:clr>
            <a:srgbClr val="A4A3A4"/>
          </p15:clr>
        </p15:guide>
        <p15:guide id="6" pos="3840" userDrawn="1">
          <p15:clr>
            <a:srgbClr val="A4A3A4"/>
          </p15:clr>
        </p15:guide>
        <p15:guide id="7" pos="575" userDrawn="1">
          <p15:clr>
            <a:srgbClr val="A4A3A4"/>
          </p15:clr>
        </p15:guide>
        <p15:guide id="8" pos="7105" userDrawn="1">
          <p15:clr>
            <a:srgbClr val="A4A3A4"/>
          </p15:clr>
        </p15:guide>
        <p15:guide id="9" pos="7408" userDrawn="1">
          <p15:clr>
            <a:srgbClr val="A4A3A4"/>
          </p15:clr>
        </p15:guide>
        <p15:guide id="10" pos="303" userDrawn="1">
          <p15:clr>
            <a:srgbClr val="A4A3A4"/>
          </p15:clr>
        </p15:guide>
        <p15:guide id="11" pos="1965" userDrawn="1">
          <p15:clr>
            <a:srgbClr val="A4A3A4"/>
          </p15:clr>
        </p15:guide>
        <p15:guide id="12" pos="5715" userDrawn="1">
          <p15:clr>
            <a:srgbClr val="A4A3A4"/>
          </p15:clr>
        </p15:guide>
        <p15:guide id="13" pos="4384" userDrawn="1">
          <p15:clr>
            <a:srgbClr val="A4A3A4"/>
          </p15:clr>
        </p15:guide>
        <p15:guide id="14" orient="horz" pos="3295" userDrawn="1">
          <p15:clr>
            <a:srgbClr val="A4A3A4"/>
          </p15:clr>
        </p15:guide>
        <p15:guide id="15"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77A8"/>
    <a:srgbClr val="2980B9"/>
    <a:srgbClr val="354759"/>
    <a:srgbClr val="AE3B2F"/>
    <a:srgbClr val="DA8E19"/>
    <a:srgbClr val="1D927D"/>
    <a:srgbClr val="2F3F4F"/>
    <a:srgbClr val="B3B2B8"/>
    <a:srgbClr val="C7561A"/>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269" autoAdjust="0"/>
  </p:normalViewPr>
  <p:slideViewPr>
    <p:cSldViewPr>
      <p:cViewPr varScale="1">
        <p:scale>
          <a:sx n="108" d="100"/>
          <a:sy n="108" d="100"/>
        </p:scale>
        <p:origin x="852" y="96"/>
      </p:cViewPr>
      <p:guideLst>
        <p:guide orient="horz" pos="2251"/>
        <p:guide orient="horz" pos="3159"/>
        <p:guide orient="horz" pos="981"/>
        <p:guide pos="3840"/>
        <p:guide pos="575"/>
        <p:guide pos="7105"/>
        <p:guide pos="7408"/>
        <p:guide pos="303"/>
        <p:guide pos="1965"/>
        <p:guide pos="5715"/>
        <p:guide pos="4384"/>
        <p:guide orient="horz" pos="3295"/>
        <p:guide orient="horz" pos="2160"/>
      </p:guideLst>
    </p:cSldViewPr>
  </p:slideViewPr>
  <p:outlineViewPr>
    <p:cViewPr>
      <p:scale>
        <a:sx n="33" d="100"/>
        <a:sy n="33" d="100"/>
      </p:scale>
      <p:origin x="0" y="-3264"/>
    </p:cViewPr>
  </p:outlineViewPr>
  <p:notesTextViewPr>
    <p:cViewPr>
      <p:scale>
        <a:sx n="150" d="100"/>
        <a:sy n="150" d="100"/>
      </p:scale>
      <p:origin x="0" y="0"/>
    </p:cViewPr>
  </p:notesTextViewPr>
  <p:sorterViewPr>
    <p:cViewPr>
      <p:scale>
        <a:sx n="66" d="100"/>
        <a:sy n="66" d="100"/>
      </p:scale>
      <p:origin x="0" y="0"/>
    </p:cViewPr>
  </p:sorterViewPr>
  <p:notesViewPr>
    <p:cSldViewPr>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Bacon" userId="4f7352fe1d333838" providerId="LiveId" clId="{F7105499-987A-4D1E-8940-4A4F25F87EA0}"/>
    <pc:docChg chg="undo custSel addSld modSld delMainMaster modMainMaster modSection">
      <pc:chgData name="Mark Bacon" userId="4f7352fe1d333838" providerId="LiveId" clId="{F7105499-987A-4D1E-8940-4A4F25F87EA0}" dt="2021-12-31T18:04:22.635" v="701" actId="1076"/>
      <pc:docMkLst>
        <pc:docMk/>
      </pc:docMkLst>
      <pc:sldChg chg="delSp modSp mod">
        <pc:chgData name="Mark Bacon" userId="4f7352fe1d333838" providerId="LiveId" clId="{F7105499-987A-4D1E-8940-4A4F25F87EA0}" dt="2021-12-10T16:15:02.015" v="292" actId="20577"/>
        <pc:sldMkLst>
          <pc:docMk/>
          <pc:sldMk cId="1798322649" sldId="1040"/>
        </pc:sldMkLst>
        <pc:spChg chg="mod">
          <ac:chgData name="Mark Bacon" userId="4f7352fe1d333838" providerId="LiveId" clId="{F7105499-987A-4D1E-8940-4A4F25F87EA0}" dt="2021-12-10T16:15:02.015" v="292" actId="20577"/>
          <ac:spMkLst>
            <pc:docMk/>
            <pc:sldMk cId="1798322649" sldId="1040"/>
            <ac:spMk id="2" creationId="{0FCA7C47-88E5-4371-A90F-2EDFDD488A84}"/>
          </ac:spMkLst>
        </pc:spChg>
        <pc:spChg chg="del mod">
          <ac:chgData name="Mark Bacon" userId="4f7352fe1d333838" providerId="LiveId" clId="{F7105499-987A-4D1E-8940-4A4F25F87EA0}" dt="2021-12-10T16:12:05.101" v="68" actId="478"/>
          <ac:spMkLst>
            <pc:docMk/>
            <pc:sldMk cId="1798322649" sldId="1040"/>
            <ac:spMk id="3" creationId="{8EB9E21C-24CC-4D74-88C4-127A07ADDBD6}"/>
          </ac:spMkLst>
        </pc:spChg>
        <pc:spChg chg="mod">
          <ac:chgData name="Mark Bacon" userId="4f7352fe1d333838" providerId="LiveId" clId="{F7105499-987A-4D1E-8940-4A4F25F87EA0}" dt="2021-12-10T16:13:53.009" v="205" actId="20577"/>
          <ac:spMkLst>
            <pc:docMk/>
            <pc:sldMk cId="1798322649" sldId="1040"/>
            <ac:spMk id="100" creationId="{E17DEEC3-B8EF-4960-8CC5-021FC0DF3324}"/>
          </ac:spMkLst>
        </pc:spChg>
        <pc:spChg chg="mod">
          <ac:chgData name="Mark Bacon" userId="4f7352fe1d333838" providerId="LiveId" clId="{F7105499-987A-4D1E-8940-4A4F25F87EA0}" dt="2021-12-10T16:14:00.361" v="214" actId="20577"/>
          <ac:spMkLst>
            <pc:docMk/>
            <pc:sldMk cId="1798322649" sldId="1040"/>
            <ac:spMk id="112" creationId="{27281B9D-A0CA-470D-84DF-4572C84B8580}"/>
          </ac:spMkLst>
        </pc:spChg>
        <pc:spChg chg="mod">
          <ac:chgData name="Mark Bacon" userId="4f7352fe1d333838" providerId="LiveId" clId="{F7105499-987A-4D1E-8940-4A4F25F87EA0}" dt="2021-12-10T16:11:50.202" v="57" actId="20577"/>
          <ac:spMkLst>
            <pc:docMk/>
            <pc:sldMk cId="1798322649" sldId="1040"/>
            <ac:spMk id="124" creationId="{4D7750F3-EBA0-4EE9-96E8-D2982E9E4CCF}"/>
          </ac:spMkLst>
        </pc:spChg>
        <pc:spChg chg="mod">
          <ac:chgData name="Mark Bacon" userId="4f7352fe1d333838" providerId="LiveId" clId="{F7105499-987A-4D1E-8940-4A4F25F87EA0}" dt="2021-12-10T16:11:55.175" v="66" actId="20577"/>
          <ac:spMkLst>
            <pc:docMk/>
            <pc:sldMk cId="1798322649" sldId="1040"/>
            <ac:spMk id="136" creationId="{8310CF62-57D1-4FB2-A1CD-7AE7FE1AAD7C}"/>
          </ac:spMkLst>
        </pc:spChg>
      </pc:sldChg>
      <pc:sldChg chg="modSp add mod">
        <pc:chgData name="Mark Bacon" userId="4f7352fe1d333838" providerId="LiveId" clId="{F7105499-987A-4D1E-8940-4A4F25F87EA0}" dt="2021-12-10T16:15:06.798" v="302" actId="20577"/>
        <pc:sldMkLst>
          <pc:docMk/>
          <pc:sldMk cId="1328273982" sldId="1041"/>
        </pc:sldMkLst>
        <pc:spChg chg="mod">
          <ac:chgData name="Mark Bacon" userId="4f7352fe1d333838" providerId="LiveId" clId="{F7105499-987A-4D1E-8940-4A4F25F87EA0}" dt="2021-12-10T16:15:06.798" v="302" actId="20577"/>
          <ac:spMkLst>
            <pc:docMk/>
            <pc:sldMk cId="1328273982" sldId="1041"/>
            <ac:spMk id="2" creationId="{0FCA7C47-88E5-4371-A90F-2EDFDD488A84}"/>
          </ac:spMkLst>
        </pc:spChg>
        <pc:spChg chg="mod">
          <ac:chgData name="Mark Bacon" userId="4f7352fe1d333838" providerId="LiveId" clId="{F7105499-987A-4D1E-8940-4A4F25F87EA0}" dt="2021-12-10T16:12:48.041" v="118" actId="20577"/>
          <ac:spMkLst>
            <pc:docMk/>
            <pc:sldMk cId="1328273982" sldId="1041"/>
            <ac:spMk id="100" creationId="{E17DEEC3-B8EF-4960-8CC5-021FC0DF3324}"/>
          </ac:spMkLst>
        </pc:spChg>
        <pc:spChg chg="mod">
          <ac:chgData name="Mark Bacon" userId="4f7352fe1d333838" providerId="LiveId" clId="{F7105499-987A-4D1E-8940-4A4F25F87EA0}" dt="2021-12-10T16:12:39.440" v="89" actId="1076"/>
          <ac:spMkLst>
            <pc:docMk/>
            <pc:sldMk cId="1328273982" sldId="1041"/>
            <ac:spMk id="105" creationId="{C0B07BAC-93A8-45B6-BE07-BE882C3D3DF9}"/>
          </ac:spMkLst>
        </pc:spChg>
        <pc:spChg chg="mod">
          <ac:chgData name="Mark Bacon" userId="4f7352fe1d333838" providerId="LiveId" clId="{F7105499-987A-4D1E-8940-4A4F25F87EA0}" dt="2021-12-10T16:12:57.106" v="140" actId="20577"/>
          <ac:spMkLst>
            <pc:docMk/>
            <pc:sldMk cId="1328273982" sldId="1041"/>
            <ac:spMk id="112" creationId="{27281B9D-A0CA-470D-84DF-4572C84B8580}"/>
          </ac:spMkLst>
        </pc:spChg>
        <pc:spChg chg="mod">
          <ac:chgData name="Mark Bacon" userId="4f7352fe1d333838" providerId="LiveId" clId="{F7105499-987A-4D1E-8940-4A4F25F87EA0}" dt="2021-12-10T16:13:20.860" v="179" actId="14100"/>
          <ac:spMkLst>
            <pc:docMk/>
            <pc:sldMk cId="1328273982" sldId="1041"/>
            <ac:spMk id="124" creationId="{4D7750F3-EBA0-4EE9-96E8-D2982E9E4CCF}"/>
          </ac:spMkLst>
        </pc:spChg>
        <pc:spChg chg="mod">
          <ac:chgData name="Mark Bacon" userId="4f7352fe1d333838" providerId="LiveId" clId="{F7105499-987A-4D1E-8940-4A4F25F87EA0}" dt="2021-12-10T16:13:34.200" v="195" actId="20577"/>
          <ac:spMkLst>
            <pc:docMk/>
            <pc:sldMk cId="1328273982" sldId="1041"/>
            <ac:spMk id="136" creationId="{8310CF62-57D1-4FB2-A1CD-7AE7FE1AAD7C}"/>
          </ac:spMkLst>
        </pc:spChg>
      </pc:sldChg>
      <pc:sldChg chg="modSp add mod">
        <pc:chgData name="Mark Bacon" userId="4f7352fe1d333838" providerId="LiveId" clId="{F7105499-987A-4D1E-8940-4A4F25F87EA0}" dt="2021-12-31T18:04:22.635" v="701" actId="1076"/>
        <pc:sldMkLst>
          <pc:docMk/>
          <pc:sldMk cId="269676317" sldId="1042"/>
        </pc:sldMkLst>
        <pc:spChg chg="mod">
          <ac:chgData name="Mark Bacon" userId="4f7352fe1d333838" providerId="LiveId" clId="{F7105499-987A-4D1E-8940-4A4F25F87EA0}" dt="2021-12-10T16:15:12.240" v="312" actId="20577"/>
          <ac:spMkLst>
            <pc:docMk/>
            <pc:sldMk cId="269676317" sldId="1042"/>
            <ac:spMk id="2" creationId="{0FCA7C47-88E5-4371-A90F-2EDFDD488A84}"/>
          </ac:spMkLst>
        </pc:spChg>
        <pc:spChg chg="mod">
          <ac:chgData name="Mark Bacon" userId="4f7352fe1d333838" providerId="LiveId" clId="{F7105499-987A-4D1E-8940-4A4F25F87EA0}" dt="2021-12-31T18:03:20.597" v="686" actId="14100"/>
          <ac:spMkLst>
            <pc:docMk/>
            <pc:sldMk cId="269676317" sldId="1042"/>
            <ac:spMk id="98" creationId="{AC835937-FF0B-4413-924A-E3794F0F7C86}"/>
          </ac:spMkLst>
        </pc:spChg>
        <pc:spChg chg="mod">
          <ac:chgData name="Mark Bacon" userId="4f7352fe1d333838" providerId="LiveId" clId="{F7105499-987A-4D1E-8940-4A4F25F87EA0}" dt="2021-12-31T18:03:57.395" v="696" actId="1076"/>
          <ac:spMkLst>
            <pc:docMk/>
            <pc:sldMk cId="269676317" sldId="1042"/>
            <ac:spMk id="99" creationId="{34000096-66AA-40A4-9D26-CD35CDCDBCD8}"/>
          </ac:spMkLst>
        </pc:spChg>
        <pc:spChg chg="mod">
          <ac:chgData name="Mark Bacon" userId="4f7352fe1d333838" providerId="LiveId" clId="{F7105499-987A-4D1E-8940-4A4F25F87EA0}" dt="2021-12-31T18:04:08.141" v="699" actId="1076"/>
          <ac:spMkLst>
            <pc:docMk/>
            <pc:sldMk cId="269676317" sldId="1042"/>
            <ac:spMk id="100" creationId="{E17DEEC3-B8EF-4960-8CC5-021FC0DF3324}"/>
          </ac:spMkLst>
        </pc:spChg>
        <pc:spChg chg="mod">
          <ac:chgData name="Mark Bacon" userId="4f7352fe1d333838" providerId="LiveId" clId="{F7105499-987A-4D1E-8940-4A4F25F87EA0}" dt="2021-12-31T18:04:01.824" v="698" actId="1076"/>
          <ac:spMkLst>
            <pc:docMk/>
            <pc:sldMk cId="269676317" sldId="1042"/>
            <ac:spMk id="105" creationId="{C0B07BAC-93A8-45B6-BE07-BE882C3D3DF9}"/>
          </ac:spMkLst>
        </pc:spChg>
        <pc:spChg chg="mod">
          <ac:chgData name="Mark Bacon" userId="4f7352fe1d333838" providerId="LiveId" clId="{F7105499-987A-4D1E-8940-4A4F25F87EA0}" dt="2021-12-10T16:18:19.301" v="576" actId="14100"/>
          <ac:spMkLst>
            <pc:docMk/>
            <pc:sldMk cId="269676317" sldId="1042"/>
            <ac:spMk id="110" creationId="{44CDA6A8-397F-4258-A209-25B86A2F94A8}"/>
          </ac:spMkLst>
        </pc:spChg>
        <pc:spChg chg="mod">
          <ac:chgData name="Mark Bacon" userId="4f7352fe1d333838" providerId="LiveId" clId="{F7105499-987A-4D1E-8940-4A4F25F87EA0}" dt="2021-12-10T16:18:27.912" v="578" actId="1076"/>
          <ac:spMkLst>
            <pc:docMk/>
            <pc:sldMk cId="269676317" sldId="1042"/>
            <ac:spMk id="111" creationId="{78D84C72-3012-45FF-86BF-308B6D8CBFA6}"/>
          </ac:spMkLst>
        </pc:spChg>
        <pc:spChg chg="mod">
          <ac:chgData name="Mark Bacon" userId="4f7352fe1d333838" providerId="LiveId" clId="{F7105499-987A-4D1E-8940-4A4F25F87EA0}" dt="2021-12-10T16:18:34.347" v="581" actId="1076"/>
          <ac:spMkLst>
            <pc:docMk/>
            <pc:sldMk cId="269676317" sldId="1042"/>
            <ac:spMk id="112" creationId="{27281B9D-A0CA-470D-84DF-4572C84B8580}"/>
          </ac:spMkLst>
        </pc:spChg>
        <pc:spChg chg="mod">
          <ac:chgData name="Mark Bacon" userId="4f7352fe1d333838" providerId="LiveId" clId="{F7105499-987A-4D1E-8940-4A4F25F87EA0}" dt="2021-12-10T16:19:47.346" v="684" actId="20577"/>
          <ac:spMkLst>
            <pc:docMk/>
            <pc:sldMk cId="269676317" sldId="1042"/>
            <ac:spMk id="113" creationId="{22884369-1BD4-478B-8564-ECCC1F73779D}"/>
          </ac:spMkLst>
        </pc:spChg>
        <pc:spChg chg="mod">
          <ac:chgData name="Mark Bacon" userId="4f7352fe1d333838" providerId="LiveId" clId="{F7105499-987A-4D1E-8940-4A4F25F87EA0}" dt="2021-12-10T16:17:55.751" v="561" actId="20577"/>
          <ac:spMkLst>
            <pc:docMk/>
            <pc:sldMk cId="269676317" sldId="1042"/>
            <ac:spMk id="114" creationId="{70FA72D5-E414-4AE3-9569-D4FC54E5824F}"/>
          </ac:spMkLst>
        </pc:spChg>
        <pc:spChg chg="mod">
          <ac:chgData name="Mark Bacon" userId="4f7352fe1d333838" providerId="LiveId" clId="{F7105499-987A-4D1E-8940-4A4F25F87EA0}" dt="2021-12-10T16:18:02.467" v="573" actId="20577"/>
          <ac:spMkLst>
            <pc:docMk/>
            <pc:sldMk cId="269676317" sldId="1042"/>
            <ac:spMk id="115" creationId="{158B071F-CF63-4773-BD01-65E18C6AAB2B}"/>
          </ac:spMkLst>
        </pc:spChg>
        <pc:spChg chg="mod">
          <ac:chgData name="Mark Bacon" userId="4f7352fe1d333838" providerId="LiveId" clId="{F7105499-987A-4D1E-8940-4A4F25F87EA0}" dt="2021-12-10T16:18:31.560" v="580" actId="1076"/>
          <ac:spMkLst>
            <pc:docMk/>
            <pc:sldMk cId="269676317" sldId="1042"/>
            <ac:spMk id="117" creationId="{9BC2D6E2-96BE-4135-8F63-BF903BCE584E}"/>
          </ac:spMkLst>
        </pc:spChg>
        <pc:spChg chg="mod">
          <ac:chgData name="Mark Bacon" userId="4f7352fe1d333838" providerId="LiveId" clId="{F7105499-987A-4D1E-8940-4A4F25F87EA0}" dt="2021-12-10T16:18:22.383" v="577" actId="14100"/>
          <ac:spMkLst>
            <pc:docMk/>
            <pc:sldMk cId="269676317" sldId="1042"/>
            <ac:spMk id="118" creationId="{F4F4BFA7-C569-4D46-BE63-FCFD1F19C2FC}"/>
          </ac:spMkLst>
        </pc:spChg>
        <pc:spChg chg="mod">
          <ac:chgData name="Mark Bacon" userId="4f7352fe1d333838" providerId="LiveId" clId="{F7105499-987A-4D1E-8940-4A4F25F87EA0}" dt="2021-12-31T18:03:37.557" v="691" actId="14100"/>
          <ac:spMkLst>
            <pc:docMk/>
            <pc:sldMk cId="269676317" sldId="1042"/>
            <ac:spMk id="122" creationId="{1F374CE3-6273-4782-9B26-3545507AC5F1}"/>
          </ac:spMkLst>
        </pc:spChg>
        <pc:spChg chg="mod">
          <ac:chgData name="Mark Bacon" userId="4f7352fe1d333838" providerId="LiveId" clId="{F7105499-987A-4D1E-8940-4A4F25F87EA0}" dt="2021-12-31T18:03:41.027" v="692" actId="1076"/>
          <ac:spMkLst>
            <pc:docMk/>
            <pc:sldMk cId="269676317" sldId="1042"/>
            <ac:spMk id="123" creationId="{CDDE039A-3E4B-47D7-9C58-4E9E2DBECBA4}"/>
          </ac:spMkLst>
        </pc:spChg>
        <pc:spChg chg="mod">
          <ac:chgData name="Mark Bacon" userId="4f7352fe1d333838" providerId="LiveId" clId="{F7105499-987A-4D1E-8940-4A4F25F87EA0}" dt="2021-12-31T18:04:17.029" v="700" actId="1076"/>
          <ac:spMkLst>
            <pc:docMk/>
            <pc:sldMk cId="269676317" sldId="1042"/>
            <ac:spMk id="124" creationId="{4D7750F3-EBA0-4EE9-96E8-D2982E9E4CCF}"/>
          </ac:spMkLst>
        </pc:spChg>
        <pc:spChg chg="mod">
          <ac:chgData name="Mark Bacon" userId="4f7352fe1d333838" providerId="LiveId" clId="{F7105499-987A-4D1E-8940-4A4F25F87EA0}" dt="2021-12-31T18:03:33.707" v="690" actId="14100"/>
          <ac:spMkLst>
            <pc:docMk/>
            <pc:sldMk cId="269676317" sldId="1042"/>
            <ac:spMk id="134" creationId="{757AA729-CF0F-42E1-8F15-2394EE18B7B9}"/>
          </ac:spMkLst>
        </pc:spChg>
        <pc:spChg chg="mod">
          <ac:chgData name="Mark Bacon" userId="4f7352fe1d333838" providerId="LiveId" clId="{F7105499-987A-4D1E-8940-4A4F25F87EA0}" dt="2021-12-31T18:03:49.480" v="695" actId="1076"/>
          <ac:spMkLst>
            <pc:docMk/>
            <pc:sldMk cId="269676317" sldId="1042"/>
            <ac:spMk id="135" creationId="{C359CD9B-F410-425A-8A94-18AD457B1CC9}"/>
          </ac:spMkLst>
        </pc:spChg>
        <pc:spChg chg="mod">
          <ac:chgData name="Mark Bacon" userId="4f7352fe1d333838" providerId="LiveId" clId="{F7105499-987A-4D1E-8940-4A4F25F87EA0}" dt="2021-12-31T18:04:22.635" v="701" actId="1076"/>
          <ac:spMkLst>
            <pc:docMk/>
            <pc:sldMk cId="269676317" sldId="1042"/>
            <ac:spMk id="136" creationId="{8310CF62-57D1-4FB2-A1CD-7AE7FE1AAD7C}"/>
          </ac:spMkLst>
        </pc:spChg>
        <pc:grpChg chg="mod">
          <ac:chgData name="Mark Bacon" userId="4f7352fe1d333838" providerId="LiveId" clId="{F7105499-987A-4D1E-8940-4A4F25F87EA0}" dt="2021-12-31T18:03:16.391" v="685" actId="14100"/>
          <ac:grpSpMkLst>
            <pc:docMk/>
            <pc:sldMk cId="269676317" sldId="1042"/>
            <ac:grpSpMk id="95" creationId="{AB855109-2D86-4202-B9CE-3E60F8439916}"/>
          </ac:grpSpMkLst>
        </pc:grpChg>
        <pc:grpChg chg="mod">
          <ac:chgData name="Mark Bacon" userId="4f7352fe1d333838" providerId="LiveId" clId="{F7105499-987A-4D1E-8940-4A4F25F87EA0}" dt="2021-12-10T16:18:15.029" v="575" actId="14100"/>
          <ac:grpSpMkLst>
            <pc:docMk/>
            <pc:sldMk cId="269676317" sldId="1042"/>
            <ac:grpSpMk id="107" creationId="{FEB87E8E-BCC2-4F58-96DB-712CDA809F68}"/>
          </ac:grpSpMkLst>
        </pc:grpChg>
        <pc:grpChg chg="mod">
          <ac:chgData name="Mark Bacon" userId="4f7352fe1d333838" providerId="LiveId" clId="{F7105499-987A-4D1E-8940-4A4F25F87EA0}" dt="2021-12-31T18:03:23.836" v="687" actId="14100"/>
          <ac:grpSpMkLst>
            <pc:docMk/>
            <pc:sldMk cId="269676317" sldId="1042"/>
            <ac:grpSpMk id="119" creationId="{0318065E-A294-4E65-A4C0-DAEE53FCA635}"/>
          </ac:grpSpMkLst>
        </pc:grpChg>
        <pc:grpChg chg="mod">
          <ac:chgData name="Mark Bacon" userId="4f7352fe1d333838" providerId="LiveId" clId="{F7105499-987A-4D1E-8940-4A4F25F87EA0}" dt="2021-12-31T18:03:45.238" v="694" actId="1076"/>
          <ac:grpSpMkLst>
            <pc:docMk/>
            <pc:sldMk cId="269676317" sldId="1042"/>
            <ac:grpSpMk id="131" creationId="{4DC0DE2C-009F-4A74-A8C5-0991A13F5674}"/>
          </ac:grpSpMkLst>
        </pc:grpChg>
      </pc:sldChg>
      <pc:sldMasterChg chg="delSldLayout modSldLayout">
        <pc:chgData name="Mark Bacon" userId="4f7352fe1d333838" providerId="LiveId" clId="{F7105499-987A-4D1E-8940-4A4F25F87EA0}" dt="2021-12-10T16:11:11.635" v="12" actId="2696"/>
        <pc:sldMasterMkLst>
          <pc:docMk/>
          <pc:sldMasterMk cId="3974763103" sldId="2147483698"/>
        </pc:sldMasterMkLst>
        <pc:sldLayoutChg chg="del">
          <pc:chgData name="Mark Bacon" userId="4f7352fe1d333838" providerId="LiveId" clId="{F7105499-987A-4D1E-8940-4A4F25F87EA0}" dt="2021-12-10T16:11:11.635" v="12" actId="2696"/>
          <pc:sldLayoutMkLst>
            <pc:docMk/>
            <pc:sldMasterMk cId="3974763103" sldId="2147483698"/>
            <pc:sldLayoutMk cId="1593082856" sldId="2147483750"/>
          </pc:sldLayoutMkLst>
        </pc:sldLayoutChg>
        <pc:sldLayoutChg chg="delSp mod">
          <pc:chgData name="Mark Bacon" userId="4f7352fe1d333838" providerId="LiveId" clId="{F7105499-987A-4D1E-8940-4A4F25F87EA0}" dt="2021-12-10T16:11:01.777" v="9" actId="478"/>
          <pc:sldLayoutMkLst>
            <pc:docMk/>
            <pc:sldMasterMk cId="3974763103" sldId="2147483698"/>
            <pc:sldLayoutMk cId="3316994708" sldId="2147483769"/>
          </pc:sldLayoutMkLst>
          <pc:spChg chg="del">
            <ac:chgData name="Mark Bacon" userId="4f7352fe1d333838" providerId="LiveId" clId="{F7105499-987A-4D1E-8940-4A4F25F87EA0}" dt="2021-12-10T16:11:01.112" v="8" actId="478"/>
            <ac:spMkLst>
              <pc:docMk/>
              <pc:sldMasterMk cId="3974763103" sldId="2147483698"/>
              <pc:sldLayoutMk cId="3316994708" sldId="2147483769"/>
              <ac:spMk id="13" creationId="{00000000-0000-0000-0000-000000000000}"/>
            </ac:spMkLst>
          </pc:spChg>
          <pc:picChg chg="del">
            <ac:chgData name="Mark Bacon" userId="4f7352fe1d333838" providerId="LiveId" clId="{F7105499-987A-4D1E-8940-4A4F25F87EA0}" dt="2021-12-10T16:11:01.777" v="9" actId="478"/>
            <ac:picMkLst>
              <pc:docMk/>
              <pc:sldMasterMk cId="3974763103" sldId="2147483698"/>
              <pc:sldLayoutMk cId="3316994708" sldId="2147483769"/>
              <ac:picMk id="12" creationId="{00000000-0000-0000-0000-000000000000}"/>
            </ac:picMkLst>
          </pc:picChg>
        </pc:sldLayoutChg>
        <pc:sldLayoutChg chg="delSp mod">
          <pc:chgData name="Mark Bacon" userId="4f7352fe1d333838" providerId="LiveId" clId="{F7105499-987A-4D1E-8940-4A4F25F87EA0}" dt="2021-12-10T16:10:55.533" v="5" actId="478"/>
          <pc:sldLayoutMkLst>
            <pc:docMk/>
            <pc:sldMasterMk cId="3974763103" sldId="2147483698"/>
            <pc:sldLayoutMk cId="402746853" sldId="2147483770"/>
          </pc:sldLayoutMkLst>
          <pc:spChg chg="del">
            <ac:chgData name="Mark Bacon" userId="4f7352fe1d333838" providerId="LiveId" clId="{F7105499-987A-4D1E-8940-4A4F25F87EA0}" dt="2021-12-10T16:10:54.834" v="4" actId="478"/>
            <ac:spMkLst>
              <pc:docMk/>
              <pc:sldMasterMk cId="3974763103" sldId="2147483698"/>
              <pc:sldLayoutMk cId="402746853" sldId="2147483770"/>
              <ac:spMk id="17" creationId="{00000000-0000-0000-0000-000000000000}"/>
            </ac:spMkLst>
          </pc:spChg>
          <pc:picChg chg="del">
            <ac:chgData name="Mark Bacon" userId="4f7352fe1d333838" providerId="LiveId" clId="{F7105499-987A-4D1E-8940-4A4F25F87EA0}" dt="2021-12-10T16:10:55.533" v="5" actId="478"/>
            <ac:picMkLst>
              <pc:docMk/>
              <pc:sldMasterMk cId="3974763103" sldId="2147483698"/>
              <pc:sldLayoutMk cId="402746853" sldId="2147483770"/>
              <ac:picMk id="10" creationId="{00000000-0000-0000-0000-000000000000}"/>
            </ac:picMkLst>
          </pc:picChg>
        </pc:sldLayoutChg>
        <pc:sldLayoutChg chg="delSp mod">
          <pc:chgData name="Mark Bacon" userId="4f7352fe1d333838" providerId="LiveId" clId="{F7105499-987A-4D1E-8940-4A4F25F87EA0}" dt="2021-12-10T16:10:57.768" v="7" actId="478"/>
          <pc:sldLayoutMkLst>
            <pc:docMk/>
            <pc:sldMasterMk cId="3974763103" sldId="2147483698"/>
            <pc:sldLayoutMk cId="3475639237" sldId="2147483771"/>
          </pc:sldLayoutMkLst>
          <pc:spChg chg="del">
            <ac:chgData name="Mark Bacon" userId="4f7352fe1d333838" providerId="LiveId" clId="{F7105499-987A-4D1E-8940-4A4F25F87EA0}" dt="2021-12-10T16:10:57.238" v="6" actId="478"/>
            <ac:spMkLst>
              <pc:docMk/>
              <pc:sldMasterMk cId="3974763103" sldId="2147483698"/>
              <pc:sldLayoutMk cId="3475639237" sldId="2147483771"/>
              <ac:spMk id="13" creationId="{00000000-0000-0000-0000-000000000000}"/>
            </ac:spMkLst>
          </pc:spChg>
          <pc:picChg chg="del">
            <ac:chgData name="Mark Bacon" userId="4f7352fe1d333838" providerId="LiveId" clId="{F7105499-987A-4D1E-8940-4A4F25F87EA0}" dt="2021-12-10T16:10:57.768" v="7" actId="478"/>
            <ac:picMkLst>
              <pc:docMk/>
              <pc:sldMasterMk cId="3974763103" sldId="2147483698"/>
              <pc:sldLayoutMk cId="3475639237" sldId="2147483771"/>
              <ac:picMk id="12" creationId="{00000000-0000-0000-0000-000000000000}"/>
            </ac:picMkLst>
          </pc:picChg>
        </pc:sldLayoutChg>
        <pc:sldLayoutChg chg="delSp mod">
          <pc:chgData name="Mark Bacon" userId="4f7352fe1d333838" providerId="LiveId" clId="{F7105499-987A-4D1E-8940-4A4F25F87EA0}" dt="2021-12-10T16:10:50.316" v="3" actId="478"/>
          <pc:sldLayoutMkLst>
            <pc:docMk/>
            <pc:sldMasterMk cId="3974763103" sldId="2147483698"/>
            <pc:sldLayoutMk cId="2092589653" sldId="2147483772"/>
          </pc:sldLayoutMkLst>
          <pc:spChg chg="del">
            <ac:chgData name="Mark Bacon" userId="4f7352fe1d333838" providerId="LiveId" clId="{F7105499-987A-4D1E-8940-4A4F25F87EA0}" dt="2021-12-10T16:10:49.194" v="2" actId="478"/>
            <ac:spMkLst>
              <pc:docMk/>
              <pc:sldMasterMk cId="3974763103" sldId="2147483698"/>
              <pc:sldLayoutMk cId="2092589653" sldId="2147483772"/>
              <ac:spMk id="17" creationId="{00000000-0000-0000-0000-000000000000}"/>
            </ac:spMkLst>
          </pc:spChg>
          <pc:picChg chg="del">
            <ac:chgData name="Mark Bacon" userId="4f7352fe1d333838" providerId="LiveId" clId="{F7105499-987A-4D1E-8940-4A4F25F87EA0}" dt="2021-12-10T16:10:50.316" v="3" actId="478"/>
            <ac:picMkLst>
              <pc:docMk/>
              <pc:sldMasterMk cId="3974763103" sldId="2147483698"/>
              <pc:sldLayoutMk cId="2092589653" sldId="2147483772"/>
              <ac:picMk id="10" creationId="{00000000-0000-0000-0000-000000000000}"/>
            </ac:picMkLst>
          </pc:picChg>
        </pc:sldLayoutChg>
        <pc:sldLayoutChg chg="delSp mod">
          <pc:chgData name="Mark Bacon" userId="4f7352fe1d333838" providerId="LiveId" clId="{F7105499-987A-4D1E-8940-4A4F25F87EA0}" dt="2021-12-10T16:10:47.334" v="1" actId="478"/>
          <pc:sldLayoutMkLst>
            <pc:docMk/>
            <pc:sldMasterMk cId="3974763103" sldId="2147483698"/>
            <pc:sldLayoutMk cId="2117173953" sldId="2147483775"/>
          </pc:sldLayoutMkLst>
          <pc:spChg chg="del">
            <ac:chgData name="Mark Bacon" userId="4f7352fe1d333838" providerId="LiveId" clId="{F7105499-987A-4D1E-8940-4A4F25F87EA0}" dt="2021-12-10T16:10:44.227" v="0" actId="478"/>
            <ac:spMkLst>
              <pc:docMk/>
              <pc:sldMasterMk cId="3974763103" sldId="2147483698"/>
              <pc:sldLayoutMk cId="2117173953" sldId="2147483775"/>
              <ac:spMk id="17" creationId="{00000000-0000-0000-0000-000000000000}"/>
            </ac:spMkLst>
          </pc:spChg>
          <pc:picChg chg="del">
            <ac:chgData name="Mark Bacon" userId="4f7352fe1d333838" providerId="LiveId" clId="{F7105499-987A-4D1E-8940-4A4F25F87EA0}" dt="2021-12-10T16:10:47.334" v="1" actId="478"/>
            <ac:picMkLst>
              <pc:docMk/>
              <pc:sldMasterMk cId="3974763103" sldId="2147483698"/>
              <pc:sldLayoutMk cId="2117173953" sldId="2147483775"/>
              <ac:picMk id="10" creationId="{00000000-0000-0000-0000-000000000000}"/>
            </ac:picMkLst>
          </pc:picChg>
        </pc:sldLayoutChg>
      </pc:sldMasterChg>
      <pc:sldMasterChg chg="del delSldLayout">
        <pc:chgData name="Mark Bacon" userId="4f7352fe1d333838" providerId="LiveId" clId="{F7105499-987A-4D1E-8940-4A4F25F87EA0}" dt="2021-12-10T16:11:06.326" v="11" actId="2696"/>
        <pc:sldMasterMkLst>
          <pc:docMk/>
          <pc:sldMasterMk cId="3800825972" sldId="2147483753"/>
        </pc:sldMasterMkLst>
        <pc:sldLayoutChg chg="del">
          <pc:chgData name="Mark Bacon" userId="4f7352fe1d333838" providerId="LiveId" clId="{F7105499-987A-4D1E-8940-4A4F25F87EA0}" dt="2021-12-10T16:11:06.320" v="10" actId="2696"/>
          <pc:sldLayoutMkLst>
            <pc:docMk/>
            <pc:sldMasterMk cId="3800825972" sldId="2147483753"/>
            <pc:sldLayoutMk cId="1578135143" sldId="214748375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3B4B9-AFB0-43EB-82AF-ED70AC262E4F}" type="datetimeFigureOut">
              <a:rPr lang="en-US" smtClean="0"/>
              <a:pPr/>
              <a:t>12/31/2021</a:t>
            </a:fld>
            <a:endParaRPr lang="en-U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472C8F-9949-4688-BFEB-F813D79CFC0A}" type="slidenum">
              <a:rPr lang="en-US" smtClean="0"/>
              <a:pPr/>
              <a:t>‹#›</a:t>
            </a:fld>
            <a:endParaRPr lang="en-US"/>
          </a:p>
        </p:txBody>
      </p:sp>
    </p:spTree>
    <p:extLst>
      <p:ext uri="{BB962C8B-B14F-4D97-AF65-F5344CB8AC3E}">
        <p14:creationId xmlns:p14="http://schemas.microsoft.com/office/powerpoint/2010/main" val="179299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31E77A-DD07-4A76-801D-B4BF4990C412}" type="datetimeFigureOut">
              <a:rPr lang="en-US" smtClean="0"/>
              <a:pPr/>
              <a:t>12/31/2021</a:t>
            </a:fld>
            <a:endParaRPr lang="en-US"/>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3AB2B-189A-4C92-A457-C6A3833631A7}" type="slidenum">
              <a:rPr lang="en-US" smtClean="0"/>
              <a:pPr/>
              <a:t>‹#›</a:t>
            </a:fld>
            <a:endParaRPr lang="en-US"/>
          </a:p>
        </p:txBody>
      </p:sp>
    </p:spTree>
    <p:extLst>
      <p:ext uri="{BB962C8B-B14F-4D97-AF65-F5344CB8AC3E}">
        <p14:creationId xmlns:p14="http://schemas.microsoft.com/office/powerpoint/2010/main" val="2753898374"/>
      </p:ext>
    </p:extLst>
  </p:cSld>
  <p:clrMap bg1="lt1" tx1="dk1" bg2="lt2" tx2="dk2" accent1="accent1" accent2="accent2" accent3="accent3" accent4="accent4" accent5="accent5" accent6="accent6" hlink="hlink" folHlink="folHlink"/>
  <p:hf hdr="0" ftr="0" dt="0"/>
  <p:notesStyle>
    <a:lvl1pPr marL="0" algn="l" defTabSz="914354" rtl="0" eaLnBrk="1" latinLnBrk="0" hangingPunct="1">
      <a:defRPr sz="1200" kern="1200">
        <a:solidFill>
          <a:schemeClr val="tx1"/>
        </a:solidFill>
        <a:latin typeface="+mn-lt"/>
        <a:ea typeface="+mn-ea"/>
        <a:cs typeface="+mn-cs"/>
      </a:defRPr>
    </a:lvl1pPr>
    <a:lvl2pPr marL="457178" algn="l" defTabSz="914354" rtl="0" eaLnBrk="1" latinLnBrk="0" hangingPunct="1">
      <a:defRPr sz="1200" kern="1200">
        <a:solidFill>
          <a:schemeClr val="tx1"/>
        </a:solidFill>
        <a:latin typeface="+mn-lt"/>
        <a:ea typeface="+mn-ea"/>
        <a:cs typeface="+mn-cs"/>
      </a:defRPr>
    </a:lvl2pPr>
    <a:lvl3pPr marL="914354" algn="l" defTabSz="914354" rtl="0" eaLnBrk="1" latinLnBrk="0" hangingPunct="1">
      <a:defRPr sz="1200" kern="1200">
        <a:solidFill>
          <a:schemeClr val="tx1"/>
        </a:solidFill>
        <a:latin typeface="+mn-lt"/>
        <a:ea typeface="+mn-ea"/>
        <a:cs typeface="+mn-cs"/>
      </a:defRPr>
    </a:lvl3pPr>
    <a:lvl4pPr marL="1371532" algn="l" defTabSz="914354" rtl="0" eaLnBrk="1" latinLnBrk="0" hangingPunct="1">
      <a:defRPr sz="1200" kern="1200">
        <a:solidFill>
          <a:schemeClr val="tx1"/>
        </a:solidFill>
        <a:latin typeface="+mn-lt"/>
        <a:ea typeface="+mn-ea"/>
        <a:cs typeface="+mn-cs"/>
      </a:defRPr>
    </a:lvl4pPr>
    <a:lvl5pPr marL="1828709" algn="l" defTabSz="914354" rtl="0" eaLnBrk="1" latinLnBrk="0" hangingPunct="1">
      <a:defRPr sz="1200" kern="1200">
        <a:solidFill>
          <a:schemeClr val="tx1"/>
        </a:solidFill>
        <a:latin typeface="+mn-lt"/>
        <a:ea typeface="+mn-ea"/>
        <a:cs typeface="+mn-cs"/>
      </a:defRPr>
    </a:lvl5pPr>
    <a:lvl6pPr marL="2285886" algn="l" defTabSz="914354" rtl="0" eaLnBrk="1" latinLnBrk="0" hangingPunct="1">
      <a:defRPr sz="1200" kern="1200">
        <a:solidFill>
          <a:schemeClr val="tx1"/>
        </a:solidFill>
        <a:latin typeface="+mn-lt"/>
        <a:ea typeface="+mn-ea"/>
        <a:cs typeface="+mn-cs"/>
      </a:defRPr>
    </a:lvl6pPr>
    <a:lvl7pPr marL="2743062" algn="l" defTabSz="914354" rtl="0" eaLnBrk="1" latinLnBrk="0" hangingPunct="1">
      <a:defRPr sz="1200" kern="1200">
        <a:solidFill>
          <a:schemeClr val="tx1"/>
        </a:solidFill>
        <a:latin typeface="+mn-lt"/>
        <a:ea typeface="+mn-ea"/>
        <a:cs typeface="+mn-cs"/>
      </a:defRPr>
    </a:lvl7pPr>
    <a:lvl8pPr marL="3200240" algn="l" defTabSz="914354" rtl="0" eaLnBrk="1" latinLnBrk="0" hangingPunct="1">
      <a:defRPr sz="1200" kern="1200">
        <a:solidFill>
          <a:schemeClr val="tx1"/>
        </a:solidFill>
        <a:latin typeface="+mn-lt"/>
        <a:ea typeface="+mn-ea"/>
        <a:cs typeface="+mn-cs"/>
      </a:defRPr>
    </a:lvl8pPr>
    <a:lvl9pPr marL="3657418" algn="l" defTabSz="91435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 – Creative &amp; Free PowerPoint Templates</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a:t>
            </a:fld>
            <a:endParaRPr lang="en-US"/>
          </a:p>
        </p:txBody>
      </p:sp>
    </p:spTree>
    <p:extLst>
      <p:ext uri="{BB962C8B-B14F-4D97-AF65-F5344CB8AC3E}">
        <p14:creationId xmlns:p14="http://schemas.microsoft.com/office/powerpoint/2010/main" val="2142509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 – Creative &amp; Free PowerPoint Templates</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2</a:t>
            </a:fld>
            <a:endParaRPr lang="en-US"/>
          </a:p>
        </p:txBody>
      </p:sp>
    </p:spTree>
    <p:extLst>
      <p:ext uri="{BB962C8B-B14F-4D97-AF65-F5344CB8AC3E}">
        <p14:creationId xmlns:p14="http://schemas.microsoft.com/office/powerpoint/2010/main" val="3445765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 – Creative &amp; Free PowerPoint Templates</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3</a:t>
            </a:fld>
            <a:endParaRPr lang="en-US"/>
          </a:p>
        </p:txBody>
      </p:sp>
    </p:spTree>
    <p:extLst>
      <p:ext uri="{BB962C8B-B14F-4D97-AF65-F5344CB8AC3E}">
        <p14:creationId xmlns:p14="http://schemas.microsoft.com/office/powerpoint/2010/main" val="3395610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Right">
    <p:spTree>
      <p:nvGrpSpPr>
        <p:cNvPr id="1" name=""/>
        <p:cNvGrpSpPr/>
        <p:nvPr/>
      </p:nvGrpSpPr>
      <p:grpSpPr>
        <a:xfrm>
          <a:off x="0" y="0"/>
          <a:ext cx="0" cy="0"/>
          <a:chOff x="0" y="0"/>
          <a:chExt cx="0" cy="0"/>
        </a:xfrm>
      </p:grpSpPr>
      <p:sp>
        <p:nvSpPr>
          <p:cNvPr id="2" name="Title 1"/>
          <p:cNvSpPr>
            <a:spLocks noGrp="1"/>
          </p:cNvSpPr>
          <p:nvPr>
            <p:ph type="title"/>
          </p:nvPr>
        </p:nvSpPr>
        <p:spPr>
          <a:xfrm>
            <a:off x="1784569" y="137160"/>
            <a:ext cx="9797831" cy="707886"/>
          </a:xfrm>
        </p:spPr>
        <p:txBody>
          <a:bodyPr/>
          <a:lstStyle/>
          <a:p>
            <a:r>
              <a:rPr lang="en-US"/>
              <a:t>Click to edit Master title style</a:t>
            </a:r>
          </a:p>
        </p:txBody>
      </p:sp>
      <p:sp>
        <p:nvSpPr>
          <p:cNvPr id="3" name="Subtitle 2"/>
          <p:cNvSpPr>
            <a:spLocks noGrp="1"/>
          </p:cNvSpPr>
          <p:nvPr>
            <p:ph type="subTitle" idx="1"/>
          </p:nvPr>
        </p:nvSpPr>
        <p:spPr>
          <a:xfrm>
            <a:off x="1784569" y="845046"/>
            <a:ext cx="9797831" cy="523220"/>
          </a:xfrm>
        </p:spPr>
        <p:txBody>
          <a:bodyPr wrap="square">
            <a:spAutoFit/>
          </a:bodyPr>
          <a:lstStyle>
            <a:lvl1pPr marL="0" indent="0" algn="r">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grpSp>
        <p:nvGrpSpPr>
          <p:cNvPr id="6" name="Group 5"/>
          <p:cNvGrpSpPr/>
          <p:nvPr userDrawn="1"/>
        </p:nvGrpSpPr>
        <p:grpSpPr>
          <a:xfrm>
            <a:off x="328169" y="6237312"/>
            <a:ext cx="439241" cy="439240"/>
            <a:chOff x="186858" y="6096003"/>
            <a:chExt cx="580550" cy="580549"/>
          </a:xfrm>
          <a:solidFill>
            <a:schemeClr val="bg1">
              <a:lumMod val="75000"/>
              <a:alpha val="25000"/>
            </a:schemeClr>
          </a:solidFill>
        </p:grpSpPr>
        <p:sp>
          <p:nvSpPr>
            <p:cNvPr id="7" name="Rectangle 6"/>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Calibri Light" panose="020F0302020204030204" pitchFamily="34" charset="0"/>
              </a:endParaRPr>
            </a:p>
          </p:txBody>
        </p:sp>
        <p:sp>
          <p:nvSpPr>
            <p:cNvPr id="8" name="Rectangle 7"/>
            <p:cNvSpPr/>
            <p:nvPr userDrawn="1"/>
          </p:nvSpPr>
          <p:spPr>
            <a:xfrm>
              <a:off x="186858" y="6612049"/>
              <a:ext cx="580549" cy="645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sp>
        <p:nvSpPr>
          <p:cNvPr id="10" name="Slide Number Placeholder 5"/>
          <p:cNvSpPr>
            <a:spLocks noGrp="1"/>
          </p:cNvSpPr>
          <p:nvPr>
            <p:ph type="sldNum" sz="quarter" idx="12"/>
          </p:nvPr>
        </p:nvSpPr>
        <p:spPr>
          <a:xfrm>
            <a:off x="328169" y="6237312"/>
            <a:ext cx="439241" cy="390437"/>
          </a:xfrm>
          <a:prstGeom prst="rect">
            <a:avLst/>
          </a:prstGeom>
        </p:spPr>
        <p:txBody>
          <a:bodyPr anchor="ctr"/>
          <a:lstStyle>
            <a:lvl1pPr algn="ctr">
              <a:defRPr sz="1400">
                <a:solidFill>
                  <a:srgbClr val="2F3A46"/>
                </a:solidFill>
              </a:defRPr>
            </a:lvl1pPr>
          </a:lstStyle>
          <a:p>
            <a:fld id="{F68327C5-B821-4FE9-A59A-A60D9EB59A9A}" type="slidenum">
              <a:rPr lang="en-US" smtClean="0"/>
              <a:pPr/>
              <a:t>‹#›</a:t>
            </a:fld>
            <a:endParaRPr lang="en-US" dirty="0"/>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331699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Left">
    <p:spTree>
      <p:nvGrpSpPr>
        <p:cNvPr id="1" name=""/>
        <p:cNvGrpSpPr/>
        <p:nvPr/>
      </p:nvGrpSpPr>
      <p:grpSpPr>
        <a:xfrm>
          <a:off x="0" y="0"/>
          <a:ext cx="0" cy="0"/>
          <a:chOff x="0" y="0"/>
          <a:chExt cx="0" cy="0"/>
        </a:xfrm>
      </p:grpSpPr>
      <p:sp>
        <p:nvSpPr>
          <p:cNvPr id="2" name="Title 1"/>
          <p:cNvSpPr>
            <a:spLocks noGrp="1"/>
          </p:cNvSpPr>
          <p:nvPr>
            <p:ph type="title"/>
          </p:nvPr>
        </p:nvSpPr>
        <p:spPr>
          <a:xfrm>
            <a:off x="623887" y="137160"/>
            <a:ext cx="9797831" cy="707886"/>
          </a:xfrm>
        </p:spPr>
        <p:txBody>
          <a:bodyPr/>
          <a:lstStyle>
            <a:lvl1pPr algn="l">
              <a:defRPr/>
            </a:lvl1pPr>
          </a:lstStyle>
          <a:p>
            <a:r>
              <a:rPr lang="en-US"/>
              <a:t>Click to edit Master title style</a:t>
            </a:r>
          </a:p>
        </p:txBody>
      </p:sp>
      <p:sp>
        <p:nvSpPr>
          <p:cNvPr id="3" name="Subtitle 2"/>
          <p:cNvSpPr>
            <a:spLocks noGrp="1"/>
          </p:cNvSpPr>
          <p:nvPr>
            <p:ph type="subTitle" idx="1"/>
          </p:nvPr>
        </p:nvSpPr>
        <p:spPr>
          <a:xfrm>
            <a:off x="623887" y="845046"/>
            <a:ext cx="9797831" cy="523220"/>
          </a:xfrm>
        </p:spPr>
        <p:txBody>
          <a:bodyPr wrap="square">
            <a:sp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grpSp>
        <p:nvGrpSpPr>
          <p:cNvPr id="6" name="Group 5"/>
          <p:cNvGrpSpPr/>
          <p:nvPr userDrawn="1"/>
        </p:nvGrpSpPr>
        <p:grpSpPr>
          <a:xfrm>
            <a:off x="328169" y="6237312"/>
            <a:ext cx="439241" cy="439240"/>
            <a:chOff x="186858" y="6096003"/>
            <a:chExt cx="580550" cy="580549"/>
          </a:xfrm>
          <a:solidFill>
            <a:schemeClr val="bg1">
              <a:lumMod val="75000"/>
              <a:alpha val="25000"/>
            </a:schemeClr>
          </a:solidFill>
        </p:grpSpPr>
        <p:sp>
          <p:nvSpPr>
            <p:cNvPr id="7" name="Rectangle 6"/>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Calibri Light" panose="020F0302020204030204" pitchFamily="34" charset="0"/>
              </a:endParaRPr>
            </a:p>
          </p:txBody>
        </p:sp>
        <p:sp>
          <p:nvSpPr>
            <p:cNvPr id="8" name="Rectangle 7"/>
            <p:cNvSpPr/>
            <p:nvPr userDrawn="1"/>
          </p:nvSpPr>
          <p:spPr>
            <a:xfrm>
              <a:off x="186858" y="6612049"/>
              <a:ext cx="580549" cy="645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sp>
        <p:nvSpPr>
          <p:cNvPr id="10" name="Slide Number Placeholder 5"/>
          <p:cNvSpPr>
            <a:spLocks noGrp="1"/>
          </p:cNvSpPr>
          <p:nvPr>
            <p:ph type="sldNum" sz="quarter" idx="12"/>
          </p:nvPr>
        </p:nvSpPr>
        <p:spPr>
          <a:xfrm>
            <a:off x="328169" y="6237312"/>
            <a:ext cx="439241" cy="390437"/>
          </a:xfrm>
          <a:prstGeom prst="rect">
            <a:avLst/>
          </a:prstGeom>
        </p:spPr>
        <p:txBody>
          <a:bodyPr anchor="ctr"/>
          <a:lstStyle>
            <a:lvl1pPr algn="ctr">
              <a:defRPr sz="1400">
                <a:solidFill>
                  <a:srgbClr val="2F3A46"/>
                </a:solidFill>
              </a:defRPr>
            </a:lvl1pPr>
          </a:lstStyle>
          <a:p>
            <a:fld id="{F68327C5-B821-4FE9-A59A-A60D9EB59A9A}" type="slidenum">
              <a:rPr lang="en-US" smtClean="0"/>
              <a:pPr/>
              <a:t>‹#›</a:t>
            </a:fld>
            <a:endParaRPr lang="en-US" dirty="0"/>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
        <p:nvSpPr>
          <p:cNvPr id="4" name="Rectangle 3">
            <a:extLst>
              <a:ext uri="{FF2B5EF4-FFF2-40B4-BE49-F238E27FC236}">
                <a16:creationId xmlns:a16="http://schemas.microsoft.com/office/drawing/2014/main" id="{3FAA1CCD-60C5-486B-ACAD-47D83FA9ECF8}"/>
              </a:ext>
            </a:extLst>
          </p:cNvPr>
          <p:cNvSpPr/>
          <p:nvPr userDrawn="1"/>
        </p:nvSpPr>
        <p:spPr>
          <a:xfrm>
            <a:off x="119336" y="6021288"/>
            <a:ext cx="936104" cy="707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63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Right (dark)">
    <p:bg>
      <p:bgPr>
        <a:solidFill>
          <a:srgbClr val="222A3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84569" y="137160"/>
            <a:ext cx="9797831" cy="707886"/>
          </a:xfr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1784569" y="845046"/>
            <a:ext cx="9797831" cy="523220"/>
          </a:xfrm>
        </p:spPr>
        <p:txBody>
          <a:bodyPr wrap="square">
            <a:spAutoFit/>
          </a:bodyPr>
          <a:lstStyle>
            <a:lvl1pPr marL="0" indent="0" algn="r">
              <a:buNone/>
              <a:defRPr sz="28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grpSp>
        <p:nvGrpSpPr>
          <p:cNvPr id="12" name="Group 11"/>
          <p:cNvGrpSpPr/>
          <p:nvPr userDrawn="1"/>
        </p:nvGrpSpPr>
        <p:grpSpPr>
          <a:xfrm>
            <a:off x="328166" y="6237312"/>
            <a:ext cx="439241" cy="439240"/>
            <a:chOff x="186858" y="6096003"/>
            <a:chExt cx="580550" cy="580549"/>
          </a:xfrm>
          <a:solidFill>
            <a:schemeClr val="bg1">
              <a:lumMod val="95000"/>
              <a:alpha val="25000"/>
            </a:schemeClr>
          </a:solidFill>
        </p:grpSpPr>
        <p:sp>
          <p:nvSpPr>
            <p:cNvPr id="13" name="Rectangle 12"/>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Calibri Light" panose="020F0302020204030204" pitchFamily="34" charset="0"/>
              </a:endParaRPr>
            </a:p>
          </p:txBody>
        </p:sp>
        <p:sp>
          <p:nvSpPr>
            <p:cNvPr id="14" name="Rectangle 13"/>
            <p:cNvSpPr/>
            <p:nvPr userDrawn="1"/>
          </p:nvSpPr>
          <p:spPr>
            <a:xfrm>
              <a:off x="186858" y="6612049"/>
              <a:ext cx="580549" cy="645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sp>
        <p:nvSpPr>
          <p:cNvPr id="15" name="Slide Number Placeholder 5"/>
          <p:cNvSpPr>
            <a:spLocks noGrp="1"/>
          </p:cNvSpPr>
          <p:nvPr>
            <p:ph type="sldNum" sz="quarter" idx="12"/>
          </p:nvPr>
        </p:nvSpPr>
        <p:spPr>
          <a:xfrm>
            <a:off x="328169" y="6237312"/>
            <a:ext cx="439241" cy="390437"/>
          </a:xfrm>
          <a:prstGeom prst="rect">
            <a:avLst/>
          </a:prstGeom>
          <a:noFill/>
        </p:spPr>
        <p:txBody>
          <a:bodyPr anchor="ctr"/>
          <a:lstStyle>
            <a:lvl1pPr algn="ctr">
              <a:defRPr sz="1400">
                <a:solidFill>
                  <a:schemeClr val="bg1"/>
                </a:solidFill>
              </a:defRPr>
            </a:lvl1pPr>
          </a:lstStyle>
          <a:p>
            <a:fld id="{F68327C5-B821-4FE9-A59A-A60D9EB59A9A}" type="slidenum">
              <a:rPr lang="en-US" smtClean="0"/>
              <a:pPr/>
              <a:t>‹#›</a:t>
            </a:fld>
            <a:endParaRPr lang="en-US" dirty="0"/>
          </a:p>
        </p:txBody>
      </p:sp>
    </p:spTree>
    <p:extLst>
      <p:ext uri="{BB962C8B-B14F-4D97-AF65-F5344CB8AC3E}">
        <p14:creationId xmlns:p14="http://schemas.microsoft.com/office/powerpoint/2010/main" val="402746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ft (dark)">
    <p:bg>
      <p:bgPr>
        <a:solidFill>
          <a:srgbClr val="222A3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7" y="137160"/>
            <a:ext cx="9797831" cy="707886"/>
          </a:xfrm>
        </p:spPr>
        <p:txBody>
          <a:bodyPr/>
          <a:lstStyle>
            <a:lvl1pPr algn="l">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623887" y="845046"/>
            <a:ext cx="9797831" cy="523220"/>
          </a:xfrm>
        </p:spPr>
        <p:txBody>
          <a:bodyPr wrap="square">
            <a:spAutoFit/>
          </a:bodyPr>
          <a:lstStyle>
            <a:lvl1pPr marL="0" indent="0" algn="l">
              <a:buNone/>
              <a:defRPr sz="28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grpSp>
        <p:nvGrpSpPr>
          <p:cNvPr id="13" name="Group 12"/>
          <p:cNvGrpSpPr/>
          <p:nvPr userDrawn="1"/>
        </p:nvGrpSpPr>
        <p:grpSpPr>
          <a:xfrm>
            <a:off x="328166" y="6237312"/>
            <a:ext cx="439241" cy="439240"/>
            <a:chOff x="186858" y="6096003"/>
            <a:chExt cx="580550" cy="580549"/>
          </a:xfrm>
          <a:solidFill>
            <a:schemeClr val="bg1">
              <a:lumMod val="95000"/>
              <a:alpha val="25000"/>
            </a:schemeClr>
          </a:solidFill>
        </p:grpSpPr>
        <p:sp>
          <p:nvSpPr>
            <p:cNvPr id="14" name="Rectangle 13"/>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Calibri Light" panose="020F0302020204030204" pitchFamily="34" charset="0"/>
              </a:endParaRPr>
            </a:p>
          </p:txBody>
        </p:sp>
        <p:sp>
          <p:nvSpPr>
            <p:cNvPr id="15" name="Rectangle 14"/>
            <p:cNvSpPr/>
            <p:nvPr userDrawn="1"/>
          </p:nvSpPr>
          <p:spPr>
            <a:xfrm>
              <a:off x="186858" y="6612049"/>
              <a:ext cx="580549" cy="645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sp>
        <p:nvSpPr>
          <p:cNvPr id="16" name="Slide Number Placeholder 5"/>
          <p:cNvSpPr>
            <a:spLocks noGrp="1"/>
          </p:cNvSpPr>
          <p:nvPr>
            <p:ph type="sldNum" sz="quarter" idx="12"/>
          </p:nvPr>
        </p:nvSpPr>
        <p:spPr>
          <a:xfrm>
            <a:off x="328169" y="6237312"/>
            <a:ext cx="439241" cy="390437"/>
          </a:xfrm>
          <a:prstGeom prst="rect">
            <a:avLst/>
          </a:prstGeom>
          <a:noFill/>
        </p:spPr>
        <p:txBody>
          <a:bodyPr anchor="ctr"/>
          <a:lstStyle>
            <a:lvl1pPr algn="ctr">
              <a:defRPr sz="1400">
                <a:solidFill>
                  <a:schemeClr val="bg1"/>
                </a:solidFill>
              </a:defRPr>
            </a:lvl1pPr>
          </a:lstStyle>
          <a:p>
            <a:fld id="{F68327C5-B821-4FE9-A59A-A60D9EB59A9A}" type="slidenum">
              <a:rPr lang="en-US" smtClean="0"/>
              <a:pPr/>
              <a:t>‹#›</a:t>
            </a:fld>
            <a:endParaRPr lang="en-US" dirty="0"/>
          </a:p>
        </p:txBody>
      </p:sp>
    </p:spTree>
    <p:extLst>
      <p:ext uri="{BB962C8B-B14F-4D97-AF65-F5344CB8AC3E}">
        <p14:creationId xmlns:p14="http://schemas.microsoft.com/office/powerpoint/2010/main" val="2092589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 Left (dark)">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7" y="137160"/>
            <a:ext cx="9797831" cy="707886"/>
          </a:xfrm>
        </p:spPr>
        <p:txBody>
          <a:bodyPr/>
          <a:lstStyle>
            <a:lvl1pPr algn="l">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623887" y="845046"/>
            <a:ext cx="9797831" cy="523220"/>
          </a:xfrm>
        </p:spPr>
        <p:txBody>
          <a:bodyPr wrap="square">
            <a:spAutoFit/>
          </a:bodyPr>
          <a:lstStyle>
            <a:lvl1pPr marL="0" indent="0" algn="l">
              <a:buNone/>
              <a:defRPr sz="28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grpSp>
        <p:nvGrpSpPr>
          <p:cNvPr id="13" name="Group 12"/>
          <p:cNvGrpSpPr/>
          <p:nvPr userDrawn="1"/>
        </p:nvGrpSpPr>
        <p:grpSpPr>
          <a:xfrm>
            <a:off x="328166" y="6237312"/>
            <a:ext cx="439241" cy="439240"/>
            <a:chOff x="186858" y="6096003"/>
            <a:chExt cx="580550" cy="580549"/>
          </a:xfrm>
          <a:solidFill>
            <a:schemeClr val="bg1">
              <a:lumMod val="95000"/>
              <a:alpha val="25000"/>
            </a:schemeClr>
          </a:solidFill>
        </p:grpSpPr>
        <p:sp>
          <p:nvSpPr>
            <p:cNvPr id="14" name="Rectangle 13"/>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Calibri Light" panose="020F0302020204030204" pitchFamily="34" charset="0"/>
              </a:endParaRPr>
            </a:p>
          </p:txBody>
        </p:sp>
        <p:sp>
          <p:nvSpPr>
            <p:cNvPr id="15" name="Rectangle 14"/>
            <p:cNvSpPr/>
            <p:nvPr userDrawn="1"/>
          </p:nvSpPr>
          <p:spPr>
            <a:xfrm>
              <a:off x="186858" y="6612049"/>
              <a:ext cx="580549" cy="645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sp>
        <p:nvSpPr>
          <p:cNvPr id="16" name="Slide Number Placeholder 5"/>
          <p:cNvSpPr>
            <a:spLocks noGrp="1"/>
          </p:cNvSpPr>
          <p:nvPr>
            <p:ph type="sldNum" sz="quarter" idx="12"/>
          </p:nvPr>
        </p:nvSpPr>
        <p:spPr>
          <a:xfrm>
            <a:off x="328169" y="6237312"/>
            <a:ext cx="439241" cy="390437"/>
          </a:xfrm>
          <a:prstGeom prst="rect">
            <a:avLst/>
          </a:prstGeom>
          <a:noFill/>
        </p:spPr>
        <p:txBody>
          <a:bodyPr anchor="ctr"/>
          <a:lstStyle>
            <a:lvl1pPr algn="ctr">
              <a:defRPr sz="1400">
                <a:solidFill>
                  <a:schemeClr val="bg1"/>
                </a:solidFill>
              </a:defRPr>
            </a:lvl1pPr>
          </a:lstStyle>
          <a:p>
            <a:fld id="{F68327C5-B821-4FE9-A59A-A60D9EB59A9A}" type="slidenum">
              <a:rPr lang="en-US" smtClean="0"/>
              <a:pPr/>
              <a:t>‹#›</a:t>
            </a:fld>
            <a:endParaRPr lang="en-US" dirty="0"/>
          </a:p>
        </p:txBody>
      </p:sp>
    </p:spTree>
    <p:extLst>
      <p:ext uri="{BB962C8B-B14F-4D97-AF65-F5344CB8AC3E}">
        <p14:creationId xmlns:p14="http://schemas.microsoft.com/office/powerpoint/2010/main" val="2117173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21025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137160"/>
            <a:ext cx="10972800" cy="707886"/>
          </a:xfrm>
          <a:prstGeom prst="rect">
            <a:avLst/>
          </a:prstGeom>
        </p:spPr>
        <p:txBody>
          <a:bodyPr vert="horz" lIns="91440" tIns="45720" rIns="91440" bIns="45720" rtlCol="0" anchor="ctr">
            <a:spAutoFit/>
          </a:bodyPr>
          <a:lstStyle/>
          <a:p>
            <a:pPr lvl="0"/>
            <a:r>
              <a:rPr lang="en-US"/>
              <a:t>Click to edit Master title style</a:t>
            </a:r>
            <a:endParaRPr lang="en-US"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Rectangle 14"/>
          <p:cNvSpPr/>
          <p:nvPr/>
        </p:nvSpPr>
        <p:spPr>
          <a:xfrm rot="5400000">
            <a:off x="11604686" y="5799924"/>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3974763103"/>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0" r:id="rId3"/>
    <p:sldLayoutId id="2147483772" r:id="rId4"/>
    <p:sldLayoutId id="2147483775" r:id="rId5"/>
    <p:sldLayoutId id="2147483751" r:id="rId6"/>
  </p:sldLayoutIdLst>
  <p:hf hdr="0" ftr="0" dt="0"/>
  <p:txStyles>
    <p:titleStyle>
      <a:lvl1pPr algn="r" defTabSz="914354" rtl="0" eaLnBrk="1" latinLnBrk="0" hangingPunct="1">
        <a:spcBef>
          <a:spcPct val="0"/>
        </a:spcBef>
        <a:buNone/>
        <a:defRPr lang="en-US" sz="4000" b="1" kern="1200" cap="all" normalizeH="0" baseline="0" dirty="0">
          <a:solidFill>
            <a:srgbClr val="2F3A46"/>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342882" indent="-342882" algn="l" defTabSz="914354" rtl="0" eaLnBrk="1" latinLnBrk="0" hangingPunct="1">
        <a:spcBef>
          <a:spcPct val="20000"/>
        </a:spcBef>
        <a:buFont typeface="Arial" pitchFamily="34" charset="0"/>
        <a:buChar char="•"/>
        <a:defRPr sz="3200" kern="1200">
          <a:solidFill>
            <a:schemeClr val="tx1">
              <a:lumMod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742913" indent="-285737" algn="l" defTabSz="914354" rtl="0" eaLnBrk="1" latinLnBrk="0" hangingPunct="1">
        <a:spcBef>
          <a:spcPct val="20000"/>
        </a:spcBef>
        <a:buFont typeface="Arial" pitchFamily="34" charset="0"/>
        <a:buChar char="–"/>
        <a:defRPr sz="2800" kern="1200">
          <a:solidFill>
            <a:schemeClr val="tx1">
              <a:lumMod val="75000"/>
            </a:schemeClr>
          </a:solidFill>
          <a:latin typeface="Open Sans" panose="020B0606030504020204" pitchFamily="34" charset="0"/>
          <a:ea typeface="Open Sans" panose="020B0606030504020204" pitchFamily="34" charset="0"/>
          <a:cs typeface="Open Sans" panose="020B0606030504020204" pitchFamily="34" charset="0"/>
        </a:defRPr>
      </a:lvl2pPr>
      <a:lvl3pPr marL="1142942" indent="-228589" algn="l" defTabSz="914354" rtl="0" eaLnBrk="1" latinLnBrk="0" hangingPunct="1">
        <a:spcBef>
          <a:spcPct val="20000"/>
        </a:spcBef>
        <a:buFont typeface="Arial" pitchFamily="34" charset="0"/>
        <a:buChar char="•"/>
        <a:defRPr sz="2400" kern="1200">
          <a:solidFill>
            <a:schemeClr val="tx1">
              <a:lumMod val="7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120" indent="-228589" algn="l" defTabSz="914354" rtl="0" eaLnBrk="1" latinLnBrk="0" hangingPunct="1">
        <a:spcBef>
          <a:spcPct val="20000"/>
        </a:spcBef>
        <a:buFont typeface="Arial" pitchFamily="34" charset="0"/>
        <a:buChar char="–"/>
        <a:defRPr sz="2000" kern="1200">
          <a:solidFill>
            <a:schemeClr val="tx1">
              <a:lumMod val="75000"/>
            </a:schemeClr>
          </a:solidFill>
          <a:latin typeface="Open Sans" panose="020B0606030504020204" pitchFamily="34" charset="0"/>
          <a:ea typeface="Open Sans" panose="020B0606030504020204" pitchFamily="34" charset="0"/>
          <a:cs typeface="Open Sans" panose="020B0606030504020204" pitchFamily="34" charset="0"/>
        </a:defRPr>
      </a:lvl4pPr>
      <a:lvl5pPr marL="2057298" indent="-228589" algn="l" defTabSz="914354" rtl="0" eaLnBrk="1" latinLnBrk="0" hangingPunct="1">
        <a:spcBef>
          <a:spcPct val="20000"/>
        </a:spcBef>
        <a:buFont typeface="Arial" pitchFamily="34" charset="0"/>
        <a:buChar char="»"/>
        <a:defRPr sz="2000" kern="1200">
          <a:solidFill>
            <a:schemeClr val="tx1">
              <a:lumMod val="75000"/>
            </a:schemeClr>
          </a:solidFill>
          <a:latin typeface="Open Sans" panose="020B0606030504020204" pitchFamily="34" charset="0"/>
          <a:ea typeface="Open Sans" panose="020B0606030504020204" pitchFamily="34" charset="0"/>
          <a:cs typeface="Open Sans" panose="020B0606030504020204" pitchFamily="34" charset="0"/>
        </a:defRPr>
      </a:lvl5pPr>
      <a:lvl6pPr marL="2514474"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7C47-88E5-4371-A90F-2EDFDD488A84}"/>
              </a:ext>
            </a:extLst>
          </p:cNvPr>
          <p:cNvSpPr>
            <a:spLocks noGrp="1"/>
          </p:cNvSpPr>
          <p:nvPr>
            <p:ph type="title"/>
          </p:nvPr>
        </p:nvSpPr>
        <p:spPr/>
        <p:txBody>
          <a:bodyPr/>
          <a:lstStyle/>
          <a:p>
            <a:r>
              <a:rPr lang="en-US" dirty="0"/>
              <a:t>Meet the Team – Part 1</a:t>
            </a:r>
          </a:p>
        </p:txBody>
      </p:sp>
      <p:grpSp>
        <p:nvGrpSpPr>
          <p:cNvPr id="95" name="Group 94">
            <a:extLst>
              <a:ext uri="{FF2B5EF4-FFF2-40B4-BE49-F238E27FC236}">
                <a16:creationId xmlns:a16="http://schemas.microsoft.com/office/drawing/2014/main" id="{AB855109-2D86-4202-B9CE-3E60F8439916}"/>
              </a:ext>
            </a:extLst>
          </p:cNvPr>
          <p:cNvGrpSpPr/>
          <p:nvPr/>
        </p:nvGrpSpPr>
        <p:grpSpPr>
          <a:xfrm>
            <a:off x="623732" y="1552932"/>
            <a:ext cx="2447777" cy="4968552"/>
            <a:chOff x="623732" y="1700808"/>
            <a:chExt cx="2447777" cy="4968552"/>
          </a:xfrm>
        </p:grpSpPr>
        <p:sp>
          <p:nvSpPr>
            <p:cNvPr id="96" name="Rectangle 95">
              <a:extLst>
                <a:ext uri="{FF2B5EF4-FFF2-40B4-BE49-F238E27FC236}">
                  <a16:creationId xmlns:a16="http://schemas.microsoft.com/office/drawing/2014/main" id="{8F690F4E-3D7E-4F5E-9B02-B891D5D646E7}"/>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97" name="Group 96">
              <a:extLst>
                <a:ext uri="{FF2B5EF4-FFF2-40B4-BE49-F238E27FC236}">
                  <a16:creationId xmlns:a16="http://schemas.microsoft.com/office/drawing/2014/main" id="{712D4734-0353-4FE4-96B3-AD192F545BEF}"/>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05" name="Rectangle 104">
                <a:extLst>
                  <a:ext uri="{FF2B5EF4-FFF2-40B4-BE49-F238E27FC236}">
                    <a16:creationId xmlns:a16="http://schemas.microsoft.com/office/drawing/2014/main" id="{C0B07BAC-93A8-45B6-BE07-BE882C3D3DF9}"/>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ABEC2427-8F00-4485-94C0-D9B26344DC89}"/>
                  </a:ext>
                </a:extLst>
              </p:cNvPr>
              <p:cNvSpPr/>
              <p:nvPr/>
            </p:nvSpPr>
            <p:spPr>
              <a:xfrm>
                <a:off x="623732" y="1703090"/>
                <a:ext cx="2447777" cy="1128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a:extLst>
                <a:ext uri="{FF2B5EF4-FFF2-40B4-BE49-F238E27FC236}">
                  <a16:creationId xmlns:a16="http://schemas.microsoft.com/office/drawing/2014/main" id="{AC835937-FF0B-4413-924A-E3794F0F7C86}"/>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34000096-66AA-40A4-9D26-CD35CDCDBCD8}"/>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Jane Doe</a:t>
              </a:r>
            </a:p>
          </p:txBody>
        </p:sp>
        <p:sp>
          <p:nvSpPr>
            <p:cNvPr id="100" name="Rectangle 99">
              <a:extLst>
                <a:ext uri="{FF2B5EF4-FFF2-40B4-BE49-F238E27FC236}">
                  <a16:creationId xmlns:a16="http://schemas.microsoft.com/office/drawing/2014/main" id="{E17DEEC3-B8EF-4960-8CC5-021FC0DF3324}"/>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Chairperson</a:t>
              </a:r>
            </a:p>
          </p:txBody>
        </p:sp>
        <p:sp>
          <p:nvSpPr>
            <p:cNvPr id="101" name="Rectangle 100">
              <a:extLst>
                <a:ext uri="{FF2B5EF4-FFF2-40B4-BE49-F238E27FC236}">
                  <a16:creationId xmlns:a16="http://schemas.microsoft.com/office/drawing/2014/main" id="{6CD48165-F9FF-48A9-B5AD-E5D5A4E8EF7C}"/>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02" name="TextBox 101">
              <a:extLst>
                <a:ext uri="{FF2B5EF4-FFF2-40B4-BE49-F238E27FC236}">
                  <a16:creationId xmlns:a16="http://schemas.microsoft.com/office/drawing/2014/main" id="{EF1AACF8-6EDD-4624-BA75-2A4750AEFBA6}"/>
                </a:ext>
              </a:extLst>
            </p:cNvPr>
            <p:cNvSpPr txBox="1"/>
            <p:nvPr/>
          </p:nvSpPr>
          <p:spPr>
            <a:xfrm>
              <a:off x="1087476" y="5976372"/>
              <a:ext cx="1520288" cy="276999"/>
            </a:xfrm>
            <a:prstGeom prst="rect">
              <a:avLst/>
            </a:prstGeom>
            <a:noFill/>
          </p:spPr>
          <p:txBody>
            <a:bodyPr wrap="none" rtlCol="0">
              <a:spAutoFit/>
            </a:bodyPr>
            <a:lstStyle/>
            <a:p>
              <a:pPr algn="ctr"/>
              <a:r>
                <a:rPr lang="en-US" sz="1200" u="sng" dirty="0">
                  <a:solidFill>
                    <a:schemeClr val="accent2"/>
                  </a:solidFill>
                </a:rPr>
                <a:t>jane.doe@email.com</a:t>
              </a:r>
            </a:p>
          </p:txBody>
        </p:sp>
        <p:sp>
          <p:nvSpPr>
            <p:cNvPr id="103" name="TextBox 102">
              <a:extLst>
                <a:ext uri="{FF2B5EF4-FFF2-40B4-BE49-F238E27FC236}">
                  <a16:creationId xmlns:a16="http://schemas.microsoft.com/office/drawing/2014/main" id="{09FE6592-85EC-4658-877F-89BF301E00A0}"/>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2"/>
                  </a:solidFill>
                </a:rPr>
                <a:t>(123) 456-7890</a:t>
              </a:r>
            </a:p>
          </p:txBody>
        </p:sp>
        <p:cxnSp>
          <p:nvCxnSpPr>
            <p:cNvPr id="104" name="Straight Connector 103">
              <a:extLst>
                <a:ext uri="{FF2B5EF4-FFF2-40B4-BE49-F238E27FC236}">
                  <a16:creationId xmlns:a16="http://schemas.microsoft.com/office/drawing/2014/main" id="{3959A869-5E0A-4E14-BA34-C0F0E8FEBBF0}"/>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07" name="Group 106">
            <a:extLst>
              <a:ext uri="{FF2B5EF4-FFF2-40B4-BE49-F238E27FC236}">
                <a16:creationId xmlns:a16="http://schemas.microsoft.com/office/drawing/2014/main" id="{FEB87E8E-BCC2-4F58-96DB-712CDA809F68}"/>
              </a:ext>
            </a:extLst>
          </p:cNvPr>
          <p:cNvGrpSpPr/>
          <p:nvPr/>
        </p:nvGrpSpPr>
        <p:grpSpPr>
          <a:xfrm>
            <a:off x="3455933" y="1552932"/>
            <a:ext cx="2447777" cy="4968552"/>
            <a:chOff x="623732" y="1700808"/>
            <a:chExt cx="2447777" cy="4968552"/>
          </a:xfrm>
        </p:grpSpPr>
        <p:sp>
          <p:nvSpPr>
            <p:cNvPr id="108" name="Rectangle 107">
              <a:extLst>
                <a:ext uri="{FF2B5EF4-FFF2-40B4-BE49-F238E27FC236}">
                  <a16:creationId xmlns:a16="http://schemas.microsoft.com/office/drawing/2014/main" id="{5B172C5D-76AE-42A9-ABD2-4DCB4F89713A}"/>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09" name="Group 108">
              <a:extLst>
                <a:ext uri="{FF2B5EF4-FFF2-40B4-BE49-F238E27FC236}">
                  <a16:creationId xmlns:a16="http://schemas.microsoft.com/office/drawing/2014/main" id="{4F5FCE93-828B-4B1E-B820-2377049A89FC}"/>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17" name="Rectangle 116">
                <a:extLst>
                  <a:ext uri="{FF2B5EF4-FFF2-40B4-BE49-F238E27FC236}">
                    <a16:creationId xmlns:a16="http://schemas.microsoft.com/office/drawing/2014/main" id="{9BC2D6E2-96BE-4135-8F63-BF903BCE584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F4F4BFA7-C569-4D46-BE63-FCFD1F19C2FC}"/>
                  </a:ext>
                </a:extLst>
              </p:cNvPr>
              <p:cNvSpPr/>
              <p:nvPr/>
            </p:nvSpPr>
            <p:spPr>
              <a:xfrm>
                <a:off x="623732" y="1703090"/>
                <a:ext cx="2447777" cy="11287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Oval 109">
              <a:extLst>
                <a:ext uri="{FF2B5EF4-FFF2-40B4-BE49-F238E27FC236}">
                  <a16:creationId xmlns:a16="http://schemas.microsoft.com/office/drawing/2014/main" id="{44CDA6A8-397F-4258-A209-25B86A2F94A8}"/>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78D84C72-3012-45FF-86BF-308B6D8CBFA6}"/>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John Doe</a:t>
              </a:r>
            </a:p>
          </p:txBody>
        </p:sp>
        <p:sp>
          <p:nvSpPr>
            <p:cNvPr id="112" name="Rectangle 111">
              <a:extLst>
                <a:ext uri="{FF2B5EF4-FFF2-40B4-BE49-F238E27FC236}">
                  <a16:creationId xmlns:a16="http://schemas.microsoft.com/office/drawing/2014/main" id="{27281B9D-A0CA-470D-84DF-4572C84B8580}"/>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Vice-Chairperson</a:t>
              </a:r>
            </a:p>
          </p:txBody>
        </p:sp>
        <p:sp>
          <p:nvSpPr>
            <p:cNvPr id="113" name="Rectangle 112">
              <a:extLst>
                <a:ext uri="{FF2B5EF4-FFF2-40B4-BE49-F238E27FC236}">
                  <a16:creationId xmlns:a16="http://schemas.microsoft.com/office/drawing/2014/main" id="{22884369-1BD4-478B-8564-ECCC1F73779D}"/>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14" name="TextBox 113">
              <a:extLst>
                <a:ext uri="{FF2B5EF4-FFF2-40B4-BE49-F238E27FC236}">
                  <a16:creationId xmlns:a16="http://schemas.microsoft.com/office/drawing/2014/main" id="{70FA72D5-E414-4AE3-9569-D4FC54E5824F}"/>
                </a:ext>
              </a:extLst>
            </p:cNvPr>
            <p:cNvSpPr txBox="1"/>
            <p:nvPr/>
          </p:nvSpPr>
          <p:spPr>
            <a:xfrm>
              <a:off x="1081867" y="5976372"/>
              <a:ext cx="1531510" cy="276999"/>
            </a:xfrm>
            <a:prstGeom prst="rect">
              <a:avLst/>
            </a:prstGeom>
            <a:noFill/>
          </p:spPr>
          <p:txBody>
            <a:bodyPr wrap="none" rtlCol="0">
              <a:spAutoFit/>
            </a:bodyPr>
            <a:lstStyle/>
            <a:p>
              <a:pPr algn="ctr"/>
              <a:r>
                <a:rPr lang="en-US" sz="1200" u="sng" dirty="0">
                  <a:solidFill>
                    <a:schemeClr val="accent1"/>
                  </a:solidFill>
                </a:rPr>
                <a:t>john.doe@email.com</a:t>
              </a:r>
            </a:p>
          </p:txBody>
        </p:sp>
        <p:sp>
          <p:nvSpPr>
            <p:cNvPr id="115" name="TextBox 114">
              <a:extLst>
                <a:ext uri="{FF2B5EF4-FFF2-40B4-BE49-F238E27FC236}">
                  <a16:creationId xmlns:a16="http://schemas.microsoft.com/office/drawing/2014/main" id="{158B071F-CF63-4773-BD01-65E18C6AAB2B}"/>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1"/>
                  </a:solidFill>
                </a:rPr>
                <a:t>(123) 456-7890</a:t>
              </a:r>
            </a:p>
          </p:txBody>
        </p:sp>
        <p:cxnSp>
          <p:nvCxnSpPr>
            <p:cNvPr id="116" name="Straight Connector 115">
              <a:extLst>
                <a:ext uri="{FF2B5EF4-FFF2-40B4-BE49-F238E27FC236}">
                  <a16:creationId xmlns:a16="http://schemas.microsoft.com/office/drawing/2014/main" id="{4A8163FC-55FB-4F16-82F3-5975946F7177}"/>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9" name="Group 118">
            <a:extLst>
              <a:ext uri="{FF2B5EF4-FFF2-40B4-BE49-F238E27FC236}">
                <a16:creationId xmlns:a16="http://schemas.microsoft.com/office/drawing/2014/main" id="{0318065E-A294-4E65-A4C0-DAEE53FCA635}"/>
              </a:ext>
            </a:extLst>
          </p:cNvPr>
          <p:cNvGrpSpPr/>
          <p:nvPr/>
        </p:nvGrpSpPr>
        <p:grpSpPr>
          <a:xfrm>
            <a:off x="6288134" y="1552932"/>
            <a:ext cx="2447777" cy="4968552"/>
            <a:chOff x="623732" y="1700808"/>
            <a:chExt cx="2447777" cy="4968552"/>
          </a:xfrm>
        </p:grpSpPr>
        <p:sp>
          <p:nvSpPr>
            <p:cNvPr id="120" name="Rectangle 119">
              <a:extLst>
                <a:ext uri="{FF2B5EF4-FFF2-40B4-BE49-F238E27FC236}">
                  <a16:creationId xmlns:a16="http://schemas.microsoft.com/office/drawing/2014/main" id="{F474000E-D212-491D-AB32-7FAF8AACE6B8}"/>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21" name="Group 120">
              <a:extLst>
                <a:ext uri="{FF2B5EF4-FFF2-40B4-BE49-F238E27FC236}">
                  <a16:creationId xmlns:a16="http://schemas.microsoft.com/office/drawing/2014/main" id="{0A9A15C3-DC20-414F-8A02-9E39D4BE7145}"/>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29" name="Rectangle 128">
                <a:extLst>
                  <a:ext uri="{FF2B5EF4-FFF2-40B4-BE49-F238E27FC236}">
                    <a16:creationId xmlns:a16="http://schemas.microsoft.com/office/drawing/2014/main" id="{C2F079F1-7B0C-4B0E-8149-404262F49CF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E2030D19-CF7C-417A-8E54-63BAB3DDA076}"/>
                  </a:ext>
                </a:extLst>
              </p:cNvPr>
              <p:cNvSpPr/>
              <p:nvPr/>
            </p:nvSpPr>
            <p:spPr>
              <a:xfrm>
                <a:off x="623732" y="1703090"/>
                <a:ext cx="2447777" cy="112879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2" name="Oval 121">
              <a:extLst>
                <a:ext uri="{FF2B5EF4-FFF2-40B4-BE49-F238E27FC236}">
                  <a16:creationId xmlns:a16="http://schemas.microsoft.com/office/drawing/2014/main" id="{1F374CE3-6273-4782-9B26-3545507AC5F1}"/>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CDDE039A-3E4B-47D7-9C58-4E9E2DBECBA4}"/>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Lisa Doe</a:t>
              </a:r>
            </a:p>
          </p:txBody>
        </p:sp>
        <p:sp>
          <p:nvSpPr>
            <p:cNvPr id="124" name="Rectangle 123">
              <a:extLst>
                <a:ext uri="{FF2B5EF4-FFF2-40B4-BE49-F238E27FC236}">
                  <a16:creationId xmlns:a16="http://schemas.microsoft.com/office/drawing/2014/main" id="{4D7750F3-EBA0-4EE9-96E8-D2982E9E4CCF}"/>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Secretary</a:t>
              </a:r>
            </a:p>
          </p:txBody>
        </p:sp>
        <p:sp>
          <p:nvSpPr>
            <p:cNvPr id="125" name="Rectangle 124">
              <a:extLst>
                <a:ext uri="{FF2B5EF4-FFF2-40B4-BE49-F238E27FC236}">
                  <a16:creationId xmlns:a16="http://schemas.microsoft.com/office/drawing/2014/main" id="{A806ACAA-CB48-4DDD-8B54-9115887BC7FF}"/>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26" name="TextBox 125">
              <a:extLst>
                <a:ext uri="{FF2B5EF4-FFF2-40B4-BE49-F238E27FC236}">
                  <a16:creationId xmlns:a16="http://schemas.microsoft.com/office/drawing/2014/main" id="{A08B4D1B-C982-4674-8BA8-48104B0A2928}"/>
                </a:ext>
              </a:extLst>
            </p:cNvPr>
            <p:cNvSpPr txBox="1"/>
            <p:nvPr/>
          </p:nvSpPr>
          <p:spPr>
            <a:xfrm>
              <a:off x="1118734" y="5976372"/>
              <a:ext cx="1457771" cy="276999"/>
            </a:xfrm>
            <a:prstGeom prst="rect">
              <a:avLst/>
            </a:prstGeom>
            <a:noFill/>
          </p:spPr>
          <p:txBody>
            <a:bodyPr wrap="none" rtlCol="0">
              <a:spAutoFit/>
            </a:bodyPr>
            <a:lstStyle/>
            <a:p>
              <a:pPr algn="ctr"/>
              <a:r>
                <a:rPr lang="en-US" sz="1200" u="sng" dirty="0">
                  <a:solidFill>
                    <a:schemeClr val="accent4"/>
                  </a:solidFill>
                </a:rPr>
                <a:t>lisa.doe@email.com</a:t>
              </a:r>
            </a:p>
          </p:txBody>
        </p:sp>
        <p:sp>
          <p:nvSpPr>
            <p:cNvPr id="127" name="TextBox 126">
              <a:extLst>
                <a:ext uri="{FF2B5EF4-FFF2-40B4-BE49-F238E27FC236}">
                  <a16:creationId xmlns:a16="http://schemas.microsoft.com/office/drawing/2014/main" id="{4CBD848E-5894-4C86-8A7B-9470ABF8BAB8}"/>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4"/>
                  </a:solidFill>
                </a:rPr>
                <a:t>(123) 456-7890</a:t>
              </a:r>
            </a:p>
          </p:txBody>
        </p:sp>
        <p:cxnSp>
          <p:nvCxnSpPr>
            <p:cNvPr id="128" name="Straight Connector 127">
              <a:extLst>
                <a:ext uri="{FF2B5EF4-FFF2-40B4-BE49-F238E27FC236}">
                  <a16:creationId xmlns:a16="http://schemas.microsoft.com/office/drawing/2014/main" id="{85ED42BC-A98F-456A-8985-BA16B83CC08F}"/>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31" name="Group 130">
            <a:extLst>
              <a:ext uri="{FF2B5EF4-FFF2-40B4-BE49-F238E27FC236}">
                <a16:creationId xmlns:a16="http://schemas.microsoft.com/office/drawing/2014/main" id="{4DC0DE2C-009F-4A74-A8C5-0991A13F5674}"/>
              </a:ext>
            </a:extLst>
          </p:cNvPr>
          <p:cNvGrpSpPr/>
          <p:nvPr/>
        </p:nvGrpSpPr>
        <p:grpSpPr>
          <a:xfrm>
            <a:off x="9120336" y="1552932"/>
            <a:ext cx="2447777" cy="4968552"/>
            <a:chOff x="623732" y="1700808"/>
            <a:chExt cx="2447777" cy="4968552"/>
          </a:xfrm>
        </p:grpSpPr>
        <p:sp>
          <p:nvSpPr>
            <p:cNvPr id="132" name="Rectangle 131">
              <a:extLst>
                <a:ext uri="{FF2B5EF4-FFF2-40B4-BE49-F238E27FC236}">
                  <a16:creationId xmlns:a16="http://schemas.microsoft.com/office/drawing/2014/main" id="{52C39B97-B560-4BE5-B0D2-183E10628583}"/>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33" name="Group 132">
              <a:extLst>
                <a:ext uri="{FF2B5EF4-FFF2-40B4-BE49-F238E27FC236}">
                  <a16:creationId xmlns:a16="http://schemas.microsoft.com/office/drawing/2014/main" id="{9AFFEB4B-02EB-45BB-9CE8-7954348FC95F}"/>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41" name="Rectangle 140">
                <a:extLst>
                  <a:ext uri="{FF2B5EF4-FFF2-40B4-BE49-F238E27FC236}">
                    <a16:creationId xmlns:a16="http://schemas.microsoft.com/office/drawing/2014/main" id="{3A9BF196-1861-4622-90E1-D7ABA55E37E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29257E26-875C-4FEF-AE74-EF0BE0B01142}"/>
                  </a:ext>
                </a:extLst>
              </p:cNvPr>
              <p:cNvSpPr/>
              <p:nvPr/>
            </p:nvSpPr>
            <p:spPr>
              <a:xfrm>
                <a:off x="623732" y="1703090"/>
                <a:ext cx="2447777" cy="11287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Oval 133">
              <a:extLst>
                <a:ext uri="{FF2B5EF4-FFF2-40B4-BE49-F238E27FC236}">
                  <a16:creationId xmlns:a16="http://schemas.microsoft.com/office/drawing/2014/main" id="{757AA729-CF0F-42E1-8F15-2394EE18B7B9}"/>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C359CD9B-F410-425A-8A94-18AD457B1CC9}"/>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Gary Doe</a:t>
              </a:r>
            </a:p>
          </p:txBody>
        </p:sp>
        <p:sp>
          <p:nvSpPr>
            <p:cNvPr id="136" name="Rectangle 135">
              <a:extLst>
                <a:ext uri="{FF2B5EF4-FFF2-40B4-BE49-F238E27FC236}">
                  <a16:creationId xmlns:a16="http://schemas.microsoft.com/office/drawing/2014/main" id="{8310CF62-57D1-4FB2-A1CD-7AE7FE1AAD7C}"/>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Treasurer</a:t>
              </a:r>
            </a:p>
          </p:txBody>
        </p:sp>
        <p:sp>
          <p:nvSpPr>
            <p:cNvPr id="137" name="Rectangle 136">
              <a:extLst>
                <a:ext uri="{FF2B5EF4-FFF2-40B4-BE49-F238E27FC236}">
                  <a16:creationId xmlns:a16="http://schemas.microsoft.com/office/drawing/2014/main" id="{00484234-89B8-42D8-8180-EEA68CDCB782}"/>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38" name="TextBox 137">
              <a:extLst>
                <a:ext uri="{FF2B5EF4-FFF2-40B4-BE49-F238E27FC236}">
                  <a16:creationId xmlns:a16="http://schemas.microsoft.com/office/drawing/2014/main" id="{A79D3A9D-13E5-49E2-9024-548E5FD1BBEE}"/>
                </a:ext>
              </a:extLst>
            </p:cNvPr>
            <p:cNvSpPr txBox="1"/>
            <p:nvPr/>
          </p:nvSpPr>
          <p:spPr>
            <a:xfrm>
              <a:off x="1093600" y="5976372"/>
              <a:ext cx="1508042" cy="276999"/>
            </a:xfrm>
            <a:prstGeom prst="rect">
              <a:avLst/>
            </a:prstGeom>
            <a:noFill/>
          </p:spPr>
          <p:txBody>
            <a:bodyPr wrap="none" rtlCol="0">
              <a:spAutoFit/>
            </a:bodyPr>
            <a:lstStyle/>
            <a:p>
              <a:pPr algn="ctr"/>
              <a:r>
                <a:rPr lang="en-US" sz="1200" u="sng" dirty="0">
                  <a:solidFill>
                    <a:schemeClr val="accent6"/>
                  </a:solidFill>
                </a:rPr>
                <a:t>gary.doe@email.com</a:t>
              </a:r>
            </a:p>
          </p:txBody>
        </p:sp>
        <p:sp>
          <p:nvSpPr>
            <p:cNvPr id="139" name="TextBox 138">
              <a:extLst>
                <a:ext uri="{FF2B5EF4-FFF2-40B4-BE49-F238E27FC236}">
                  <a16:creationId xmlns:a16="http://schemas.microsoft.com/office/drawing/2014/main" id="{941C66D5-8683-43D9-8E96-7DC65E23E0A0}"/>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6"/>
                  </a:solidFill>
                </a:rPr>
                <a:t>(123) 456-7890</a:t>
              </a:r>
            </a:p>
          </p:txBody>
        </p:sp>
        <p:cxnSp>
          <p:nvCxnSpPr>
            <p:cNvPr id="140" name="Straight Connector 139">
              <a:extLst>
                <a:ext uri="{FF2B5EF4-FFF2-40B4-BE49-F238E27FC236}">
                  <a16:creationId xmlns:a16="http://schemas.microsoft.com/office/drawing/2014/main" id="{E8D2610C-0757-431A-A8A5-164DE48DE215}"/>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9832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7C47-88E5-4371-A90F-2EDFDD488A84}"/>
              </a:ext>
            </a:extLst>
          </p:cNvPr>
          <p:cNvSpPr>
            <a:spLocks noGrp="1"/>
          </p:cNvSpPr>
          <p:nvPr>
            <p:ph type="title"/>
          </p:nvPr>
        </p:nvSpPr>
        <p:spPr/>
        <p:txBody>
          <a:bodyPr/>
          <a:lstStyle/>
          <a:p>
            <a:r>
              <a:rPr lang="en-US" dirty="0"/>
              <a:t>Meet the Team – Part 2</a:t>
            </a:r>
          </a:p>
        </p:txBody>
      </p:sp>
      <p:grpSp>
        <p:nvGrpSpPr>
          <p:cNvPr id="95" name="Group 94">
            <a:extLst>
              <a:ext uri="{FF2B5EF4-FFF2-40B4-BE49-F238E27FC236}">
                <a16:creationId xmlns:a16="http://schemas.microsoft.com/office/drawing/2014/main" id="{AB855109-2D86-4202-B9CE-3E60F8439916}"/>
              </a:ext>
            </a:extLst>
          </p:cNvPr>
          <p:cNvGrpSpPr/>
          <p:nvPr/>
        </p:nvGrpSpPr>
        <p:grpSpPr>
          <a:xfrm>
            <a:off x="623732" y="1552931"/>
            <a:ext cx="2447777" cy="4968552"/>
            <a:chOff x="623732" y="1700807"/>
            <a:chExt cx="2447777" cy="4968552"/>
          </a:xfrm>
        </p:grpSpPr>
        <p:sp>
          <p:nvSpPr>
            <p:cNvPr id="96" name="Rectangle 95">
              <a:extLst>
                <a:ext uri="{FF2B5EF4-FFF2-40B4-BE49-F238E27FC236}">
                  <a16:creationId xmlns:a16="http://schemas.microsoft.com/office/drawing/2014/main" id="{8F690F4E-3D7E-4F5E-9B02-B891D5D646E7}"/>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97" name="Group 96">
              <a:extLst>
                <a:ext uri="{FF2B5EF4-FFF2-40B4-BE49-F238E27FC236}">
                  <a16:creationId xmlns:a16="http://schemas.microsoft.com/office/drawing/2014/main" id="{712D4734-0353-4FE4-96B3-AD192F545BEF}"/>
                </a:ext>
              </a:extLst>
            </p:cNvPr>
            <p:cNvGrpSpPr/>
            <p:nvPr/>
          </p:nvGrpSpPr>
          <p:grpSpPr>
            <a:xfrm>
              <a:off x="623732" y="1700807"/>
              <a:ext cx="2447777" cy="4968552"/>
              <a:chOff x="623732" y="1700807"/>
              <a:chExt cx="2447777" cy="4877764"/>
            </a:xfrm>
            <a:effectLst>
              <a:outerShdw blurRad="50800" dist="38100" dir="2700000" algn="tl" rotWithShape="0">
                <a:prstClr val="black">
                  <a:alpha val="40000"/>
                </a:prstClr>
              </a:outerShdw>
            </a:effectLst>
          </p:grpSpPr>
          <p:sp>
            <p:nvSpPr>
              <p:cNvPr id="105" name="Rectangle 104">
                <a:extLst>
                  <a:ext uri="{FF2B5EF4-FFF2-40B4-BE49-F238E27FC236}">
                    <a16:creationId xmlns:a16="http://schemas.microsoft.com/office/drawing/2014/main" id="{C0B07BAC-93A8-45B6-BE07-BE882C3D3DF9}"/>
                  </a:ext>
                </a:extLst>
              </p:cNvPr>
              <p:cNvSpPr/>
              <p:nvPr/>
            </p:nvSpPr>
            <p:spPr>
              <a:xfrm>
                <a:off x="623732" y="1700807"/>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ABEC2427-8F00-4485-94C0-D9B26344DC89}"/>
                  </a:ext>
                </a:extLst>
              </p:cNvPr>
              <p:cNvSpPr/>
              <p:nvPr/>
            </p:nvSpPr>
            <p:spPr>
              <a:xfrm>
                <a:off x="623732" y="1703090"/>
                <a:ext cx="2447777" cy="1128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a:extLst>
                <a:ext uri="{FF2B5EF4-FFF2-40B4-BE49-F238E27FC236}">
                  <a16:creationId xmlns:a16="http://schemas.microsoft.com/office/drawing/2014/main" id="{AC835937-FF0B-4413-924A-E3794F0F7C86}"/>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34000096-66AA-40A4-9D26-CD35CDCDBCD8}"/>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Jane Doe</a:t>
              </a:r>
            </a:p>
          </p:txBody>
        </p:sp>
        <p:sp>
          <p:nvSpPr>
            <p:cNvPr id="100" name="Rectangle 99">
              <a:extLst>
                <a:ext uri="{FF2B5EF4-FFF2-40B4-BE49-F238E27FC236}">
                  <a16:creationId xmlns:a16="http://schemas.microsoft.com/office/drawing/2014/main" id="{E17DEEC3-B8EF-4960-8CC5-021FC0DF3324}"/>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Child Welfare officer</a:t>
              </a:r>
            </a:p>
          </p:txBody>
        </p:sp>
        <p:sp>
          <p:nvSpPr>
            <p:cNvPr id="101" name="Rectangle 100">
              <a:extLst>
                <a:ext uri="{FF2B5EF4-FFF2-40B4-BE49-F238E27FC236}">
                  <a16:creationId xmlns:a16="http://schemas.microsoft.com/office/drawing/2014/main" id="{6CD48165-F9FF-48A9-B5AD-E5D5A4E8EF7C}"/>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02" name="TextBox 101">
              <a:extLst>
                <a:ext uri="{FF2B5EF4-FFF2-40B4-BE49-F238E27FC236}">
                  <a16:creationId xmlns:a16="http://schemas.microsoft.com/office/drawing/2014/main" id="{EF1AACF8-6EDD-4624-BA75-2A4750AEFBA6}"/>
                </a:ext>
              </a:extLst>
            </p:cNvPr>
            <p:cNvSpPr txBox="1"/>
            <p:nvPr/>
          </p:nvSpPr>
          <p:spPr>
            <a:xfrm>
              <a:off x="1087476" y="5976372"/>
              <a:ext cx="1520288" cy="276999"/>
            </a:xfrm>
            <a:prstGeom prst="rect">
              <a:avLst/>
            </a:prstGeom>
            <a:noFill/>
          </p:spPr>
          <p:txBody>
            <a:bodyPr wrap="none" rtlCol="0">
              <a:spAutoFit/>
            </a:bodyPr>
            <a:lstStyle/>
            <a:p>
              <a:pPr algn="ctr"/>
              <a:r>
                <a:rPr lang="en-US" sz="1200" u="sng" dirty="0">
                  <a:solidFill>
                    <a:schemeClr val="accent2"/>
                  </a:solidFill>
                </a:rPr>
                <a:t>jane.doe@email.com</a:t>
              </a:r>
            </a:p>
          </p:txBody>
        </p:sp>
        <p:sp>
          <p:nvSpPr>
            <p:cNvPr id="103" name="TextBox 102">
              <a:extLst>
                <a:ext uri="{FF2B5EF4-FFF2-40B4-BE49-F238E27FC236}">
                  <a16:creationId xmlns:a16="http://schemas.microsoft.com/office/drawing/2014/main" id="{09FE6592-85EC-4658-877F-89BF301E00A0}"/>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2"/>
                  </a:solidFill>
                </a:rPr>
                <a:t>(123) 456-7890</a:t>
              </a:r>
            </a:p>
          </p:txBody>
        </p:sp>
        <p:cxnSp>
          <p:nvCxnSpPr>
            <p:cNvPr id="104" name="Straight Connector 103">
              <a:extLst>
                <a:ext uri="{FF2B5EF4-FFF2-40B4-BE49-F238E27FC236}">
                  <a16:creationId xmlns:a16="http://schemas.microsoft.com/office/drawing/2014/main" id="{3959A869-5E0A-4E14-BA34-C0F0E8FEBBF0}"/>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07" name="Group 106">
            <a:extLst>
              <a:ext uri="{FF2B5EF4-FFF2-40B4-BE49-F238E27FC236}">
                <a16:creationId xmlns:a16="http://schemas.microsoft.com/office/drawing/2014/main" id="{FEB87E8E-BCC2-4F58-96DB-712CDA809F68}"/>
              </a:ext>
            </a:extLst>
          </p:cNvPr>
          <p:cNvGrpSpPr/>
          <p:nvPr/>
        </p:nvGrpSpPr>
        <p:grpSpPr>
          <a:xfrm>
            <a:off x="3455933" y="1552932"/>
            <a:ext cx="2447777" cy="4968552"/>
            <a:chOff x="623732" y="1700808"/>
            <a:chExt cx="2447777" cy="4968552"/>
          </a:xfrm>
        </p:grpSpPr>
        <p:sp>
          <p:nvSpPr>
            <p:cNvPr id="108" name="Rectangle 107">
              <a:extLst>
                <a:ext uri="{FF2B5EF4-FFF2-40B4-BE49-F238E27FC236}">
                  <a16:creationId xmlns:a16="http://schemas.microsoft.com/office/drawing/2014/main" id="{5B172C5D-76AE-42A9-ABD2-4DCB4F89713A}"/>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09" name="Group 108">
              <a:extLst>
                <a:ext uri="{FF2B5EF4-FFF2-40B4-BE49-F238E27FC236}">
                  <a16:creationId xmlns:a16="http://schemas.microsoft.com/office/drawing/2014/main" id="{4F5FCE93-828B-4B1E-B820-2377049A89FC}"/>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17" name="Rectangle 116">
                <a:extLst>
                  <a:ext uri="{FF2B5EF4-FFF2-40B4-BE49-F238E27FC236}">
                    <a16:creationId xmlns:a16="http://schemas.microsoft.com/office/drawing/2014/main" id="{9BC2D6E2-96BE-4135-8F63-BF903BCE584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F4F4BFA7-C569-4D46-BE63-FCFD1F19C2FC}"/>
                  </a:ext>
                </a:extLst>
              </p:cNvPr>
              <p:cNvSpPr/>
              <p:nvPr/>
            </p:nvSpPr>
            <p:spPr>
              <a:xfrm>
                <a:off x="623732" y="1703090"/>
                <a:ext cx="2447777" cy="11287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Oval 109">
              <a:extLst>
                <a:ext uri="{FF2B5EF4-FFF2-40B4-BE49-F238E27FC236}">
                  <a16:creationId xmlns:a16="http://schemas.microsoft.com/office/drawing/2014/main" id="{44CDA6A8-397F-4258-A209-25B86A2F94A8}"/>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78D84C72-3012-45FF-86BF-308B6D8CBFA6}"/>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John Doe</a:t>
              </a:r>
            </a:p>
          </p:txBody>
        </p:sp>
        <p:sp>
          <p:nvSpPr>
            <p:cNvPr id="112" name="Rectangle 111">
              <a:extLst>
                <a:ext uri="{FF2B5EF4-FFF2-40B4-BE49-F238E27FC236}">
                  <a16:creationId xmlns:a16="http://schemas.microsoft.com/office/drawing/2014/main" id="{27281B9D-A0CA-470D-84DF-4572C84B8580}"/>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Communications officer</a:t>
              </a:r>
            </a:p>
          </p:txBody>
        </p:sp>
        <p:sp>
          <p:nvSpPr>
            <p:cNvPr id="113" name="Rectangle 112">
              <a:extLst>
                <a:ext uri="{FF2B5EF4-FFF2-40B4-BE49-F238E27FC236}">
                  <a16:creationId xmlns:a16="http://schemas.microsoft.com/office/drawing/2014/main" id="{22884369-1BD4-478B-8564-ECCC1F73779D}"/>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14" name="TextBox 113">
              <a:extLst>
                <a:ext uri="{FF2B5EF4-FFF2-40B4-BE49-F238E27FC236}">
                  <a16:creationId xmlns:a16="http://schemas.microsoft.com/office/drawing/2014/main" id="{70FA72D5-E414-4AE3-9569-D4FC54E5824F}"/>
                </a:ext>
              </a:extLst>
            </p:cNvPr>
            <p:cNvSpPr txBox="1"/>
            <p:nvPr/>
          </p:nvSpPr>
          <p:spPr>
            <a:xfrm>
              <a:off x="1081867" y="5976372"/>
              <a:ext cx="1531510" cy="276999"/>
            </a:xfrm>
            <a:prstGeom prst="rect">
              <a:avLst/>
            </a:prstGeom>
            <a:noFill/>
          </p:spPr>
          <p:txBody>
            <a:bodyPr wrap="none" rtlCol="0">
              <a:spAutoFit/>
            </a:bodyPr>
            <a:lstStyle/>
            <a:p>
              <a:pPr algn="ctr"/>
              <a:r>
                <a:rPr lang="en-US" sz="1200" u="sng" dirty="0">
                  <a:solidFill>
                    <a:schemeClr val="accent1"/>
                  </a:solidFill>
                </a:rPr>
                <a:t>john.doe@email.com</a:t>
              </a:r>
            </a:p>
          </p:txBody>
        </p:sp>
        <p:sp>
          <p:nvSpPr>
            <p:cNvPr id="115" name="TextBox 114">
              <a:extLst>
                <a:ext uri="{FF2B5EF4-FFF2-40B4-BE49-F238E27FC236}">
                  <a16:creationId xmlns:a16="http://schemas.microsoft.com/office/drawing/2014/main" id="{158B071F-CF63-4773-BD01-65E18C6AAB2B}"/>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1"/>
                  </a:solidFill>
                </a:rPr>
                <a:t>(123) 456-7890</a:t>
              </a:r>
            </a:p>
          </p:txBody>
        </p:sp>
        <p:cxnSp>
          <p:nvCxnSpPr>
            <p:cNvPr id="116" name="Straight Connector 115">
              <a:extLst>
                <a:ext uri="{FF2B5EF4-FFF2-40B4-BE49-F238E27FC236}">
                  <a16:creationId xmlns:a16="http://schemas.microsoft.com/office/drawing/2014/main" id="{4A8163FC-55FB-4F16-82F3-5975946F7177}"/>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9" name="Group 118">
            <a:extLst>
              <a:ext uri="{FF2B5EF4-FFF2-40B4-BE49-F238E27FC236}">
                <a16:creationId xmlns:a16="http://schemas.microsoft.com/office/drawing/2014/main" id="{0318065E-A294-4E65-A4C0-DAEE53FCA635}"/>
              </a:ext>
            </a:extLst>
          </p:cNvPr>
          <p:cNvGrpSpPr/>
          <p:nvPr/>
        </p:nvGrpSpPr>
        <p:grpSpPr>
          <a:xfrm>
            <a:off x="6288134" y="1552932"/>
            <a:ext cx="2447777" cy="4968552"/>
            <a:chOff x="623732" y="1700808"/>
            <a:chExt cx="2447777" cy="4968552"/>
          </a:xfrm>
        </p:grpSpPr>
        <p:sp>
          <p:nvSpPr>
            <p:cNvPr id="120" name="Rectangle 119">
              <a:extLst>
                <a:ext uri="{FF2B5EF4-FFF2-40B4-BE49-F238E27FC236}">
                  <a16:creationId xmlns:a16="http://schemas.microsoft.com/office/drawing/2014/main" id="{F474000E-D212-491D-AB32-7FAF8AACE6B8}"/>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21" name="Group 120">
              <a:extLst>
                <a:ext uri="{FF2B5EF4-FFF2-40B4-BE49-F238E27FC236}">
                  <a16:creationId xmlns:a16="http://schemas.microsoft.com/office/drawing/2014/main" id="{0A9A15C3-DC20-414F-8A02-9E39D4BE7145}"/>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29" name="Rectangle 128">
                <a:extLst>
                  <a:ext uri="{FF2B5EF4-FFF2-40B4-BE49-F238E27FC236}">
                    <a16:creationId xmlns:a16="http://schemas.microsoft.com/office/drawing/2014/main" id="{C2F079F1-7B0C-4B0E-8149-404262F49CF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E2030D19-CF7C-417A-8E54-63BAB3DDA076}"/>
                  </a:ext>
                </a:extLst>
              </p:cNvPr>
              <p:cNvSpPr/>
              <p:nvPr/>
            </p:nvSpPr>
            <p:spPr>
              <a:xfrm>
                <a:off x="623732" y="1703090"/>
                <a:ext cx="2447777" cy="112879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2" name="Oval 121">
              <a:extLst>
                <a:ext uri="{FF2B5EF4-FFF2-40B4-BE49-F238E27FC236}">
                  <a16:creationId xmlns:a16="http://schemas.microsoft.com/office/drawing/2014/main" id="{1F374CE3-6273-4782-9B26-3545507AC5F1}"/>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CDDE039A-3E4B-47D7-9C58-4E9E2DBECBA4}"/>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Lisa Doe</a:t>
              </a:r>
            </a:p>
          </p:txBody>
        </p:sp>
        <p:sp>
          <p:nvSpPr>
            <p:cNvPr id="124" name="Rectangle 123">
              <a:extLst>
                <a:ext uri="{FF2B5EF4-FFF2-40B4-BE49-F238E27FC236}">
                  <a16:creationId xmlns:a16="http://schemas.microsoft.com/office/drawing/2014/main" id="{4D7750F3-EBA0-4EE9-96E8-D2982E9E4CCF}"/>
                </a:ext>
              </a:extLst>
            </p:cNvPr>
            <p:cNvSpPr/>
            <p:nvPr/>
          </p:nvSpPr>
          <p:spPr>
            <a:xfrm>
              <a:off x="623732" y="4348857"/>
              <a:ext cx="2447777" cy="389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Football development officer</a:t>
              </a:r>
            </a:p>
          </p:txBody>
        </p:sp>
        <p:sp>
          <p:nvSpPr>
            <p:cNvPr id="125" name="Rectangle 124">
              <a:extLst>
                <a:ext uri="{FF2B5EF4-FFF2-40B4-BE49-F238E27FC236}">
                  <a16:creationId xmlns:a16="http://schemas.microsoft.com/office/drawing/2014/main" id="{A806ACAA-CB48-4DDD-8B54-9115887BC7FF}"/>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26" name="TextBox 125">
              <a:extLst>
                <a:ext uri="{FF2B5EF4-FFF2-40B4-BE49-F238E27FC236}">
                  <a16:creationId xmlns:a16="http://schemas.microsoft.com/office/drawing/2014/main" id="{A08B4D1B-C982-4674-8BA8-48104B0A2928}"/>
                </a:ext>
              </a:extLst>
            </p:cNvPr>
            <p:cNvSpPr txBox="1"/>
            <p:nvPr/>
          </p:nvSpPr>
          <p:spPr>
            <a:xfrm>
              <a:off x="1118734" y="5976372"/>
              <a:ext cx="1457771" cy="276999"/>
            </a:xfrm>
            <a:prstGeom prst="rect">
              <a:avLst/>
            </a:prstGeom>
            <a:noFill/>
          </p:spPr>
          <p:txBody>
            <a:bodyPr wrap="none" rtlCol="0">
              <a:spAutoFit/>
            </a:bodyPr>
            <a:lstStyle/>
            <a:p>
              <a:pPr algn="ctr"/>
              <a:r>
                <a:rPr lang="en-US" sz="1200" u="sng" dirty="0">
                  <a:solidFill>
                    <a:schemeClr val="accent4"/>
                  </a:solidFill>
                </a:rPr>
                <a:t>lisa.doe@email.com</a:t>
              </a:r>
            </a:p>
          </p:txBody>
        </p:sp>
        <p:sp>
          <p:nvSpPr>
            <p:cNvPr id="127" name="TextBox 126">
              <a:extLst>
                <a:ext uri="{FF2B5EF4-FFF2-40B4-BE49-F238E27FC236}">
                  <a16:creationId xmlns:a16="http://schemas.microsoft.com/office/drawing/2014/main" id="{4CBD848E-5894-4C86-8A7B-9470ABF8BAB8}"/>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4"/>
                  </a:solidFill>
                </a:rPr>
                <a:t>(123) 456-7890</a:t>
              </a:r>
            </a:p>
          </p:txBody>
        </p:sp>
        <p:cxnSp>
          <p:nvCxnSpPr>
            <p:cNvPr id="128" name="Straight Connector 127">
              <a:extLst>
                <a:ext uri="{FF2B5EF4-FFF2-40B4-BE49-F238E27FC236}">
                  <a16:creationId xmlns:a16="http://schemas.microsoft.com/office/drawing/2014/main" id="{85ED42BC-A98F-456A-8985-BA16B83CC08F}"/>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31" name="Group 130">
            <a:extLst>
              <a:ext uri="{FF2B5EF4-FFF2-40B4-BE49-F238E27FC236}">
                <a16:creationId xmlns:a16="http://schemas.microsoft.com/office/drawing/2014/main" id="{4DC0DE2C-009F-4A74-A8C5-0991A13F5674}"/>
              </a:ext>
            </a:extLst>
          </p:cNvPr>
          <p:cNvGrpSpPr/>
          <p:nvPr/>
        </p:nvGrpSpPr>
        <p:grpSpPr>
          <a:xfrm>
            <a:off x="9120336" y="1552932"/>
            <a:ext cx="2447777" cy="4968552"/>
            <a:chOff x="623732" y="1700808"/>
            <a:chExt cx="2447777" cy="4968552"/>
          </a:xfrm>
        </p:grpSpPr>
        <p:sp>
          <p:nvSpPr>
            <p:cNvPr id="132" name="Rectangle 131">
              <a:extLst>
                <a:ext uri="{FF2B5EF4-FFF2-40B4-BE49-F238E27FC236}">
                  <a16:creationId xmlns:a16="http://schemas.microsoft.com/office/drawing/2014/main" id="{52C39B97-B560-4BE5-B0D2-183E10628583}"/>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33" name="Group 132">
              <a:extLst>
                <a:ext uri="{FF2B5EF4-FFF2-40B4-BE49-F238E27FC236}">
                  <a16:creationId xmlns:a16="http://schemas.microsoft.com/office/drawing/2014/main" id="{9AFFEB4B-02EB-45BB-9CE8-7954348FC95F}"/>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41" name="Rectangle 140">
                <a:extLst>
                  <a:ext uri="{FF2B5EF4-FFF2-40B4-BE49-F238E27FC236}">
                    <a16:creationId xmlns:a16="http://schemas.microsoft.com/office/drawing/2014/main" id="{3A9BF196-1861-4622-90E1-D7ABA55E37E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29257E26-875C-4FEF-AE74-EF0BE0B01142}"/>
                  </a:ext>
                </a:extLst>
              </p:cNvPr>
              <p:cNvSpPr/>
              <p:nvPr/>
            </p:nvSpPr>
            <p:spPr>
              <a:xfrm>
                <a:off x="623732" y="1703090"/>
                <a:ext cx="2447777" cy="11287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Oval 133">
              <a:extLst>
                <a:ext uri="{FF2B5EF4-FFF2-40B4-BE49-F238E27FC236}">
                  <a16:creationId xmlns:a16="http://schemas.microsoft.com/office/drawing/2014/main" id="{757AA729-CF0F-42E1-8F15-2394EE18B7B9}"/>
                </a:ext>
              </a:extLst>
            </p:cNvPr>
            <p:cNvSpPr/>
            <p:nvPr/>
          </p:nvSpPr>
          <p:spPr>
            <a:xfrm>
              <a:off x="983524" y="1988840"/>
              <a:ext cx="1728192" cy="1728192"/>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C359CD9B-F410-425A-8A94-18AD457B1CC9}"/>
                </a:ext>
              </a:extLst>
            </p:cNvPr>
            <p:cNvSpPr/>
            <p:nvPr/>
          </p:nvSpPr>
          <p:spPr>
            <a:xfrm>
              <a:off x="623732" y="3807537"/>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Gary Doe</a:t>
              </a:r>
            </a:p>
          </p:txBody>
        </p:sp>
        <p:sp>
          <p:nvSpPr>
            <p:cNvPr id="136" name="Rectangle 135">
              <a:extLst>
                <a:ext uri="{FF2B5EF4-FFF2-40B4-BE49-F238E27FC236}">
                  <a16:creationId xmlns:a16="http://schemas.microsoft.com/office/drawing/2014/main" id="{8310CF62-57D1-4FB2-A1CD-7AE7FE1AAD7C}"/>
                </a:ext>
              </a:extLst>
            </p:cNvPr>
            <p:cNvSpPr/>
            <p:nvPr/>
          </p:nvSpPr>
          <p:spPr>
            <a:xfrm>
              <a:off x="623732" y="434885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Facility Officer</a:t>
              </a:r>
            </a:p>
          </p:txBody>
        </p:sp>
        <p:sp>
          <p:nvSpPr>
            <p:cNvPr id="137" name="Rectangle 136">
              <a:extLst>
                <a:ext uri="{FF2B5EF4-FFF2-40B4-BE49-F238E27FC236}">
                  <a16:creationId xmlns:a16="http://schemas.microsoft.com/office/drawing/2014/main" id="{00484234-89B8-42D8-8180-EEA68CDCB782}"/>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38" name="TextBox 137">
              <a:extLst>
                <a:ext uri="{FF2B5EF4-FFF2-40B4-BE49-F238E27FC236}">
                  <a16:creationId xmlns:a16="http://schemas.microsoft.com/office/drawing/2014/main" id="{A79D3A9D-13E5-49E2-9024-548E5FD1BBEE}"/>
                </a:ext>
              </a:extLst>
            </p:cNvPr>
            <p:cNvSpPr txBox="1"/>
            <p:nvPr/>
          </p:nvSpPr>
          <p:spPr>
            <a:xfrm>
              <a:off x="1093600" y="5976372"/>
              <a:ext cx="1508042" cy="276999"/>
            </a:xfrm>
            <a:prstGeom prst="rect">
              <a:avLst/>
            </a:prstGeom>
            <a:noFill/>
          </p:spPr>
          <p:txBody>
            <a:bodyPr wrap="none" rtlCol="0">
              <a:spAutoFit/>
            </a:bodyPr>
            <a:lstStyle/>
            <a:p>
              <a:pPr algn="ctr"/>
              <a:r>
                <a:rPr lang="en-US" sz="1200" u="sng" dirty="0">
                  <a:solidFill>
                    <a:schemeClr val="accent6"/>
                  </a:solidFill>
                </a:rPr>
                <a:t>gary.doe@email.com</a:t>
              </a:r>
            </a:p>
          </p:txBody>
        </p:sp>
        <p:sp>
          <p:nvSpPr>
            <p:cNvPr id="139" name="TextBox 138">
              <a:extLst>
                <a:ext uri="{FF2B5EF4-FFF2-40B4-BE49-F238E27FC236}">
                  <a16:creationId xmlns:a16="http://schemas.microsoft.com/office/drawing/2014/main" id="{941C66D5-8683-43D9-8E96-7DC65E23E0A0}"/>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6"/>
                  </a:solidFill>
                </a:rPr>
                <a:t>(123) 456-7890</a:t>
              </a:r>
            </a:p>
          </p:txBody>
        </p:sp>
        <p:cxnSp>
          <p:nvCxnSpPr>
            <p:cNvPr id="140" name="Straight Connector 139">
              <a:extLst>
                <a:ext uri="{FF2B5EF4-FFF2-40B4-BE49-F238E27FC236}">
                  <a16:creationId xmlns:a16="http://schemas.microsoft.com/office/drawing/2014/main" id="{E8D2610C-0757-431A-A8A5-164DE48DE215}"/>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28273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7C47-88E5-4371-A90F-2EDFDD488A84}"/>
              </a:ext>
            </a:extLst>
          </p:cNvPr>
          <p:cNvSpPr>
            <a:spLocks noGrp="1"/>
          </p:cNvSpPr>
          <p:nvPr>
            <p:ph type="title"/>
          </p:nvPr>
        </p:nvSpPr>
        <p:spPr/>
        <p:txBody>
          <a:bodyPr/>
          <a:lstStyle/>
          <a:p>
            <a:r>
              <a:rPr lang="en-US" dirty="0"/>
              <a:t>Meet the Team – Part 3</a:t>
            </a:r>
          </a:p>
        </p:txBody>
      </p:sp>
      <p:grpSp>
        <p:nvGrpSpPr>
          <p:cNvPr id="95" name="Group 94">
            <a:extLst>
              <a:ext uri="{FF2B5EF4-FFF2-40B4-BE49-F238E27FC236}">
                <a16:creationId xmlns:a16="http://schemas.microsoft.com/office/drawing/2014/main" id="{AB855109-2D86-4202-B9CE-3E60F8439916}"/>
              </a:ext>
            </a:extLst>
          </p:cNvPr>
          <p:cNvGrpSpPr/>
          <p:nvPr/>
        </p:nvGrpSpPr>
        <p:grpSpPr>
          <a:xfrm>
            <a:off x="623732" y="944723"/>
            <a:ext cx="2454729" cy="5576760"/>
            <a:chOff x="623732" y="1700807"/>
            <a:chExt cx="2454729" cy="4968552"/>
          </a:xfrm>
        </p:grpSpPr>
        <p:sp>
          <p:nvSpPr>
            <p:cNvPr id="96" name="Rectangle 95">
              <a:extLst>
                <a:ext uri="{FF2B5EF4-FFF2-40B4-BE49-F238E27FC236}">
                  <a16:creationId xmlns:a16="http://schemas.microsoft.com/office/drawing/2014/main" id="{8F690F4E-3D7E-4F5E-9B02-B891D5D646E7}"/>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97" name="Group 96">
              <a:extLst>
                <a:ext uri="{FF2B5EF4-FFF2-40B4-BE49-F238E27FC236}">
                  <a16:creationId xmlns:a16="http://schemas.microsoft.com/office/drawing/2014/main" id="{712D4734-0353-4FE4-96B3-AD192F545BEF}"/>
                </a:ext>
              </a:extLst>
            </p:cNvPr>
            <p:cNvGrpSpPr/>
            <p:nvPr/>
          </p:nvGrpSpPr>
          <p:grpSpPr>
            <a:xfrm>
              <a:off x="623732" y="1700807"/>
              <a:ext cx="2447777" cy="4968552"/>
              <a:chOff x="623732" y="1700807"/>
              <a:chExt cx="2447777" cy="4877764"/>
            </a:xfrm>
            <a:effectLst>
              <a:outerShdw blurRad="50800" dist="38100" dir="2700000" algn="tl" rotWithShape="0">
                <a:prstClr val="black">
                  <a:alpha val="40000"/>
                </a:prstClr>
              </a:outerShdw>
            </a:effectLst>
          </p:grpSpPr>
          <p:sp>
            <p:nvSpPr>
              <p:cNvPr id="105" name="Rectangle 104">
                <a:extLst>
                  <a:ext uri="{FF2B5EF4-FFF2-40B4-BE49-F238E27FC236}">
                    <a16:creationId xmlns:a16="http://schemas.microsoft.com/office/drawing/2014/main" id="{C0B07BAC-93A8-45B6-BE07-BE882C3D3DF9}"/>
                  </a:ext>
                </a:extLst>
              </p:cNvPr>
              <p:cNvSpPr/>
              <p:nvPr/>
            </p:nvSpPr>
            <p:spPr>
              <a:xfrm>
                <a:off x="623732" y="1700807"/>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ABEC2427-8F00-4485-94C0-D9B26344DC89}"/>
                  </a:ext>
                </a:extLst>
              </p:cNvPr>
              <p:cNvSpPr/>
              <p:nvPr/>
            </p:nvSpPr>
            <p:spPr>
              <a:xfrm>
                <a:off x="623732" y="1703090"/>
                <a:ext cx="2447777" cy="1128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a:extLst>
                <a:ext uri="{FF2B5EF4-FFF2-40B4-BE49-F238E27FC236}">
                  <a16:creationId xmlns:a16="http://schemas.microsoft.com/office/drawing/2014/main" id="{AC835937-FF0B-4413-924A-E3794F0F7C86}"/>
                </a:ext>
              </a:extLst>
            </p:cNvPr>
            <p:cNvSpPr/>
            <p:nvPr/>
          </p:nvSpPr>
          <p:spPr>
            <a:xfrm>
              <a:off x="983524" y="1988841"/>
              <a:ext cx="1728192" cy="1528227"/>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34000096-66AA-40A4-9D26-CD35CDCDBCD8}"/>
                </a:ext>
              </a:extLst>
            </p:cNvPr>
            <p:cNvSpPr/>
            <p:nvPr/>
          </p:nvSpPr>
          <p:spPr>
            <a:xfrm>
              <a:off x="630684" y="3593402"/>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Jane Doe</a:t>
              </a:r>
            </a:p>
          </p:txBody>
        </p:sp>
        <p:sp>
          <p:nvSpPr>
            <p:cNvPr id="100" name="Rectangle 99">
              <a:extLst>
                <a:ext uri="{FF2B5EF4-FFF2-40B4-BE49-F238E27FC236}">
                  <a16:creationId xmlns:a16="http://schemas.microsoft.com/office/drawing/2014/main" id="{E17DEEC3-B8EF-4960-8CC5-021FC0DF3324}"/>
                </a:ext>
              </a:extLst>
            </p:cNvPr>
            <p:cNvSpPr/>
            <p:nvPr/>
          </p:nvSpPr>
          <p:spPr>
            <a:xfrm>
              <a:off x="630684" y="4190307"/>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Special Projects</a:t>
              </a:r>
            </a:p>
          </p:txBody>
        </p:sp>
        <p:sp>
          <p:nvSpPr>
            <p:cNvPr id="101" name="Rectangle 100">
              <a:extLst>
                <a:ext uri="{FF2B5EF4-FFF2-40B4-BE49-F238E27FC236}">
                  <a16:creationId xmlns:a16="http://schemas.microsoft.com/office/drawing/2014/main" id="{6CD48165-F9FF-48A9-B5AD-E5D5A4E8EF7C}"/>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02" name="TextBox 101">
              <a:extLst>
                <a:ext uri="{FF2B5EF4-FFF2-40B4-BE49-F238E27FC236}">
                  <a16:creationId xmlns:a16="http://schemas.microsoft.com/office/drawing/2014/main" id="{EF1AACF8-6EDD-4624-BA75-2A4750AEFBA6}"/>
                </a:ext>
              </a:extLst>
            </p:cNvPr>
            <p:cNvSpPr txBox="1"/>
            <p:nvPr/>
          </p:nvSpPr>
          <p:spPr>
            <a:xfrm>
              <a:off x="1087476" y="5976372"/>
              <a:ext cx="1520288" cy="276999"/>
            </a:xfrm>
            <a:prstGeom prst="rect">
              <a:avLst/>
            </a:prstGeom>
            <a:noFill/>
          </p:spPr>
          <p:txBody>
            <a:bodyPr wrap="none" rtlCol="0">
              <a:spAutoFit/>
            </a:bodyPr>
            <a:lstStyle/>
            <a:p>
              <a:pPr algn="ctr"/>
              <a:r>
                <a:rPr lang="en-US" sz="1200" u="sng" dirty="0">
                  <a:solidFill>
                    <a:schemeClr val="accent2"/>
                  </a:solidFill>
                </a:rPr>
                <a:t>jane.doe@email.com</a:t>
              </a:r>
            </a:p>
          </p:txBody>
        </p:sp>
        <p:sp>
          <p:nvSpPr>
            <p:cNvPr id="103" name="TextBox 102">
              <a:extLst>
                <a:ext uri="{FF2B5EF4-FFF2-40B4-BE49-F238E27FC236}">
                  <a16:creationId xmlns:a16="http://schemas.microsoft.com/office/drawing/2014/main" id="{09FE6592-85EC-4658-877F-89BF301E00A0}"/>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2"/>
                  </a:solidFill>
                </a:rPr>
                <a:t>(123) 456-7890</a:t>
              </a:r>
            </a:p>
          </p:txBody>
        </p:sp>
        <p:cxnSp>
          <p:nvCxnSpPr>
            <p:cNvPr id="104" name="Straight Connector 103">
              <a:extLst>
                <a:ext uri="{FF2B5EF4-FFF2-40B4-BE49-F238E27FC236}">
                  <a16:creationId xmlns:a16="http://schemas.microsoft.com/office/drawing/2014/main" id="{3959A869-5E0A-4E14-BA34-C0F0E8FEBBF0}"/>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07" name="Group 106">
            <a:extLst>
              <a:ext uri="{FF2B5EF4-FFF2-40B4-BE49-F238E27FC236}">
                <a16:creationId xmlns:a16="http://schemas.microsoft.com/office/drawing/2014/main" id="{FEB87E8E-BCC2-4F58-96DB-712CDA809F68}"/>
              </a:ext>
            </a:extLst>
          </p:cNvPr>
          <p:cNvGrpSpPr/>
          <p:nvPr/>
        </p:nvGrpSpPr>
        <p:grpSpPr>
          <a:xfrm>
            <a:off x="3431301" y="944723"/>
            <a:ext cx="2461554" cy="5576755"/>
            <a:chOff x="623732" y="1700807"/>
            <a:chExt cx="2461554" cy="4968552"/>
          </a:xfrm>
        </p:grpSpPr>
        <p:sp>
          <p:nvSpPr>
            <p:cNvPr id="108" name="Rectangle 107">
              <a:extLst>
                <a:ext uri="{FF2B5EF4-FFF2-40B4-BE49-F238E27FC236}">
                  <a16:creationId xmlns:a16="http://schemas.microsoft.com/office/drawing/2014/main" id="{5B172C5D-76AE-42A9-ABD2-4DCB4F89713A}"/>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09" name="Group 108">
              <a:extLst>
                <a:ext uri="{FF2B5EF4-FFF2-40B4-BE49-F238E27FC236}">
                  <a16:creationId xmlns:a16="http://schemas.microsoft.com/office/drawing/2014/main" id="{4F5FCE93-828B-4B1E-B820-2377049A89FC}"/>
                </a:ext>
              </a:extLst>
            </p:cNvPr>
            <p:cNvGrpSpPr/>
            <p:nvPr/>
          </p:nvGrpSpPr>
          <p:grpSpPr>
            <a:xfrm>
              <a:off x="623732" y="1700807"/>
              <a:ext cx="2447777" cy="4968552"/>
              <a:chOff x="623732" y="1700807"/>
              <a:chExt cx="2447777" cy="4877764"/>
            </a:xfrm>
            <a:effectLst>
              <a:outerShdw blurRad="50800" dist="38100" dir="2700000" algn="tl" rotWithShape="0">
                <a:prstClr val="black">
                  <a:alpha val="40000"/>
                </a:prstClr>
              </a:outerShdw>
            </a:effectLst>
          </p:grpSpPr>
          <p:sp>
            <p:nvSpPr>
              <p:cNvPr id="117" name="Rectangle 116">
                <a:extLst>
                  <a:ext uri="{FF2B5EF4-FFF2-40B4-BE49-F238E27FC236}">
                    <a16:creationId xmlns:a16="http://schemas.microsoft.com/office/drawing/2014/main" id="{9BC2D6E2-96BE-4135-8F63-BF903BCE584E}"/>
                  </a:ext>
                </a:extLst>
              </p:cNvPr>
              <p:cNvSpPr/>
              <p:nvPr/>
            </p:nvSpPr>
            <p:spPr>
              <a:xfrm>
                <a:off x="623732" y="1700807"/>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F4F4BFA7-C569-4D46-BE63-FCFD1F19C2FC}"/>
                  </a:ext>
                </a:extLst>
              </p:cNvPr>
              <p:cNvSpPr/>
              <p:nvPr/>
            </p:nvSpPr>
            <p:spPr>
              <a:xfrm>
                <a:off x="623732" y="1703090"/>
                <a:ext cx="2447777" cy="100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Oval 109">
              <a:extLst>
                <a:ext uri="{FF2B5EF4-FFF2-40B4-BE49-F238E27FC236}">
                  <a16:creationId xmlns:a16="http://schemas.microsoft.com/office/drawing/2014/main" id="{44CDA6A8-397F-4258-A209-25B86A2F94A8}"/>
                </a:ext>
              </a:extLst>
            </p:cNvPr>
            <p:cNvSpPr/>
            <p:nvPr/>
          </p:nvSpPr>
          <p:spPr>
            <a:xfrm>
              <a:off x="983524" y="1988841"/>
              <a:ext cx="1728192" cy="1528229"/>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78D84C72-3012-45FF-86BF-308B6D8CBFA6}"/>
                </a:ext>
              </a:extLst>
            </p:cNvPr>
            <p:cNvSpPr/>
            <p:nvPr/>
          </p:nvSpPr>
          <p:spPr>
            <a:xfrm>
              <a:off x="637509" y="3596433"/>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Mark Bacon</a:t>
              </a:r>
            </a:p>
          </p:txBody>
        </p:sp>
        <p:sp>
          <p:nvSpPr>
            <p:cNvPr id="112" name="Rectangle 111">
              <a:extLst>
                <a:ext uri="{FF2B5EF4-FFF2-40B4-BE49-F238E27FC236}">
                  <a16:creationId xmlns:a16="http://schemas.microsoft.com/office/drawing/2014/main" id="{27281B9D-A0CA-470D-84DF-4572C84B8580}"/>
                </a:ext>
              </a:extLst>
            </p:cNvPr>
            <p:cNvSpPr/>
            <p:nvPr/>
          </p:nvSpPr>
          <p:spPr>
            <a:xfrm>
              <a:off x="623732" y="4212689"/>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Special Projects</a:t>
              </a:r>
            </a:p>
          </p:txBody>
        </p:sp>
        <p:sp>
          <p:nvSpPr>
            <p:cNvPr id="113" name="Rectangle 112">
              <a:extLst>
                <a:ext uri="{FF2B5EF4-FFF2-40B4-BE49-F238E27FC236}">
                  <a16:creationId xmlns:a16="http://schemas.microsoft.com/office/drawing/2014/main" id="{22884369-1BD4-478B-8564-ECCC1F73779D}"/>
                </a:ext>
              </a:extLst>
            </p:cNvPr>
            <p:cNvSpPr/>
            <p:nvPr/>
          </p:nvSpPr>
          <p:spPr>
            <a:xfrm>
              <a:off x="623732" y="4466470"/>
              <a:ext cx="2447777" cy="1425894"/>
            </a:xfrm>
            <a:prstGeom prst="rect">
              <a:avLst/>
            </a:prstGeom>
          </p:spPr>
          <p:txBody>
            <a:bodyPr wrap="square">
              <a:spAutoFit/>
            </a:bodyPr>
            <a:lstStyle/>
            <a:p>
              <a:pPr algn="just">
                <a:spcAft>
                  <a:spcPts val="1200"/>
                </a:spcAft>
              </a:pPr>
              <a:r>
                <a:rPr lang="en-US" sz="1100" dirty="0">
                  <a:solidFill>
                    <a:srgbClr val="7B8898"/>
                  </a:solidFill>
                </a:rPr>
                <a:t>Mark has been associated with the club since his eldest son joined in 2014 and he now manages his youngest sons' team. Mark is looking at ways the club can streamline its administration</a:t>
              </a:r>
            </a:p>
            <a:p>
              <a:pPr algn="just">
                <a:spcAft>
                  <a:spcPts val="1200"/>
                </a:spcAft>
              </a:pPr>
              <a:r>
                <a:rPr lang="en-US" sz="1100" dirty="0">
                  <a:solidFill>
                    <a:srgbClr val="7B8898"/>
                  </a:solidFill>
                </a:rPr>
                <a:t>Please contact Mark with any issues or suggestions you may have on club administration.</a:t>
              </a:r>
            </a:p>
          </p:txBody>
        </p:sp>
        <p:sp>
          <p:nvSpPr>
            <p:cNvPr id="114" name="TextBox 113">
              <a:extLst>
                <a:ext uri="{FF2B5EF4-FFF2-40B4-BE49-F238E27FC236}">
                  <a16:creationId xmlns:a16="http://schemas.microsoft.com/office/drawing/2014/main" id="{70FA72D5-E414-4AE3-9569-D4FC54E5824F}"/>
                </a:ext>
              </a:extLst>
            </p:cNvPr>
            <p:cNvSpPr txBox="1"/>
            <p:nvPr/>
          </p:nvSpPr>
          <p:spPr>
            <a:xfrm>
              <a:off x="1121945" y="5976372"/>
              <a:ext cx="1451359" cy="276999"/>
            </a:xfrm>
            <a:prstGeom prst="rect">
              <a:avLst/>
            </a:prstGeom>
            <a:noFill/>
          </p:spPr>
          <p:txBody>
            <a:bodyPr wrap="none" rtlCol="0">
              <a:spAutoFit/>
            </a:bodyPr>
            <a:lstStyle/>
            <a:p>
              <a:pPr algn="ctr"/>
              <a:r>
                <a:rPr lang="en-US" sz="1200" u="sng" dirty="0">
                  <a:solidFill>
                    <a:schemeClr val="accent1"/>
                  </a:solidFill>
                </a:rPr>
                <a:t>mark@bacon.me.uk</a:t>
              </a:r>
            </a:p>
          </p:txBody>
        </p:sp>
        <p:sp>
          <p:nvSpPr>
            <p:cNvPr id="115" name="TextBox 114">
              <a:extLst>
                <a:ext uri="{FF2B5EF4-FFF2-40B4-BE49-F238E27FC236}">
                  <a16:creationId xmlns:a16="http://schemas.microsoft.com/office/drawing/2014/main" id="{158B071F-CF63-4773-BD01-65E18C6AAB2B}"/>
                </a:ext>
              </a:extLst>
            </p:cNvPr>
            <p:cNvSpPr txBox="1"/>
            <p:nvPr/>
          </p:nvSpPr>
          <p:spPr>
            <a:xfrm>
              <a:off x="1305645" y="6205382"/>
              <a:ext cx="1083951" cy="276999"/>
            </a:xfrm>
            <a:prstGeom prst="rect">
              <a:avLst/>
            </a:prstGeom>
            <a:noFill/>
          </p:spPr>
          <p:txBody>
            <a:bodyPr wrap="none" rtlCol="0">
              <a:spAutoFit/>
            </a:bodyPr>
            <a:lstStyle/>
            <a:p>
              <a:pPr algn="ctr"/>
              <a:r>
                <a:rPr lang="en-US" sz="1200" dirty="0">
                  <a:solidFill>
                    <a:schemeClr val="accent1"/>
                  </a:solidFill>
                </a:rPr>
                <a:t>07917 335090</a:t>
              </a:r>
            </a:p>
          </p:txBody>
        </p:sp>
        <p:cxnSp>
          <p:nvCxnSpPr>
            <p:cNvPr id="116" name="Straight Connector 115">
              <a:extLst>
                <a:ext uri="{FF2B5EF4-FFF2-40B4-BE49-F238E27FC236}">
                  <a16:creationId xmlns:a16="http://schemas.microsoft.com/office/drawing/2014/main" id="{4A8163FC-55FB-4F16-82F3-5975946F7177}"/>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9" name="Group 118">
            <a:extLst>
              <a:ext uri="{FF2B5EF4-FFF2-40B4-BE49-F238E27FC236}">
                <a16:creationId xmlns:a16="http://schemas.microsoft.com/office/drawing/2014/main" id="{0318065E-A294-4E65-A4C0-DAEE53FCA635}"/>
              </a:ext>
            </a:extLst>
          </p:cNvPr>
          <p:cNvGrpSpPr/>
          <p:nvPr/>
        </p:nvGrpSpPr>
        <p:grpSpPr>
          <a:xfrm>
            <a:off x="6281182" y="944723"/>
            <a:ext cx="2461681" cy="5576761"/>
            <a:chOff x="616780" y="1700808"/>
            <a:chExt cx="2461681" cy="4968552"/>
          </a:xfrm>
        </p:grpSpPr>
        <p:sp>
          <p:nvSpPr>
            <p:cNvPr id="120" name="Rectangle 119">
              <a:extLst>
                <a:ext uri="{FF2B5EF4-FFF2-40B4-BE49-F238E27FC236}">
                  <a16:creationId xmlns:a16="http://schemas.microsoft.com/office/drawing/2014/main" id="{F474000E-D212-491D-AB32-7FAF8AACE6B8}"/>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21" name="Group 120">
              <a:extLst>
                <a:ext uri="{FF2B5EF4-FFF2-40B4-BE49-F238E27FC236}">
                  <a16:creationId xmlns:a16="http://schemas.microsoft.com/office/drawing/2014/main" id="{0A9A15C3-DC20-414F-8A02-9E39D4BE7145}"/>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29" name="Rectangle 128">
                <a:extLst>
                  <a:ext uri="{FF2B5EF4-FFF2-40B4-BE49-F238E27FC236}">
                    <a16:creationId xmlns:a16="http://schemas.microsoft.com/office/drawing/2014/main" id="{C2F079F1-7B0C-4B0E-8149-404262F49CF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E2030D19-CF7C-417A-8E54-63BAB3DDA076}"/>
                  </a:ext>
                </a:extLst>
              </p:cNvPr>
              <p:cNvSpPr/>
              <p:nvPr/>
            </p:nvSpPr>
            <p:spPr>
              <a:xfrm>
                <a:off x="623732" y="1703090"/>
                <a:ext cx="2447777" cy="112879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2" name="Oval 121">
              <a:extLst>
                <a:ext uri="{FF2B5EF4-FFF2-40B4-BE49-F238E27FC236}">
                  <a16:creationId xmlns:a16="http://schemas.microsoft.com/office/drawing/2014/main" id="{1F374CE3-6273-4782-9B26-3545507AC5F1}"/>
                </a:ext>
              </a:extLst>
            </p:cNvPr>
            <p:cNvSpPr/>
            <p:nvPr/>
          </p:nvSpPr>
          <p:spPr>
            <a:xfrm>
              <a:off x="983524" y="1988840"/>
              <a:ext cx="1728192" cy="1528227"/>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CDDE039A-3E4B-47D7-9C58-4E9E2DBECBA4}"/>
                </a:ext>
              </a:extLst>
            </p:cNvPr>
            <p:cNvSpPr/>
            <p:nvPr/>
          </p:nvSpPr>
          <p:spPr>
            <a:xfrm>
              <a:off x="616780" y="3593402"/>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Lisa Doe</a:t>
              </a:r>
            </a:p>
          </p:txBody>
        </p:sp>
        <p:sp>
          <p:nvSpPr>
            <p:cNvPr id="124" name="Rectangle 123">
              <a:extLst>
                <a:ext uri="{FF2B5EF4-FFF2-40B4-BE49-F238E27FC236}">
                  <a16:creationId xmlns:a16="http://schemas.microsoft.com/office/drawing/2014/main" id="{4D7750F3-EBA0-4EE9-96E8-D2982E9E4CCF}"/>
                </a:ext>
              </a:extLst>
            </p:cNvPr>
            <p:cNvSpPr/>
            <p:nvPr/>
          </p:nvSpPr>
          <p:spPr>
            <a:xfrm>
              <a:off x="630684" y="4190306"/>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Special Projects</a:t>
              </a:r>
            </a:p>
          </p:txBody>
        </p:sp>
        <p:sp>
          <p:nvSpPr>
            <p:cNvPr id="125" name="Rectangle 124">
              <a:extLst>
                <a:ext uri="{FF2B5EF4-FFF2-40B4-BE49-F238E27FC236}">
                  <a16:creationId xmlns:a16="http://schemas.microsoft.com/office/drawing/2014/main" id="{A806ACAA-CB48-4DDD-8B54-9115887BC7FF}"/>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26" name="TextBox 125">
              <a:extLst>
                <a:ext uri="{FF2B5EF4-FFF2-40B4-BE49-F238E27FC236}">
                  <a16:creationId xmlns:a16="http://schemas.microsoft.com/office/drawing/2014/main" id="{A08B4D1B-C982-4674-8BA8-48104B0A2928}"/>
                </a:ext>
              </a:extLst>
            </p:cNvPr>
            <p:cNvSpPr txBox="1"/>
            <p:nvPr/>
          </p:nvSpPr>
          <p:spPr>
            <a:xfrm>
              <a:off x="1118734" y="5976372"/>
              <a:ext cx="1457771" cy="276999"/>
            </a:xfrm>
            <a:prstGeom prst="rect">
              <a:avLst/>
            </a:prstGeom>
            <a:noFill/>
          </p:spPr>
          <p:txBody>
            <a:bodyPr wrap="none" rtlCol="0">
              <a:spAutoFit/>
            </a:bodyPr>
            <a:lstStyle/>
            <a:p>
              <a:pPr algn="ctr"/>
              <a:r>
                <a:rPr lang="en-US" sz="1200" u="sng" dirty="0">
                  <a:solidFill>
                    <a:schemeClr val="accent4"/>
                  </a:solidFill>
                </a:rPr>
                <a:t>lisa.doe@email.com</a:t>
              </a:r>
            </a:p>
          </p:txBody>
        </p:sp>
        <p:sp>
          <p:nvSpPr>
            <p:cNvPr id="127" name="TextBox 126">
              <a:extLst>
                <a:ext uri="{FF2B5EF4-FFF2-40B4-BE49-F238E27FC236}">
                  <a16:creationId xmlns:a16="http://schemas.microsoft.com/office/drawing/2014/main" id="{4CBD848E-5894-4C86-8A7B-9470ABF8BAB8}"/>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4"/>
                  </a:solidFill>
                </a:rPr>
                <a:t>(123) 456-7890</a:t>
              </a:r>
            </a:p>
          </p:txBody>
        </p:sp>
        <p:cxnSp>
          <p:nvCxnSpPr>
            <p:cNvPr id="128" name="Straight Connector 127">
              <a:extLst>
                <a:ext uri="{FF2B5EF4-FFF2-40B4-BE49-F238E27FC236}">
                  <a16:creationId xmlns:a16="http://schemas.microsoft.com/office/drawing/2014/main" id="{85ED42BC-A98F-456A-8985-BA16B83CC08F}"/>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31" name="Group 130">
            <a:extLst>
              <a:ext uri="{FF2B5EF4-FFF2-40B4-BE49-F238E27FC236}">
                <a16:creationId xmlns:a16="http://schemas.microsoft.com/office/drawing/2014/main" id="{4DC0DE2C-009F-4A74-A8C5-0991A13F5674}"/>
              </a:ext>
            </a:extLst>
          </p:cNvPr>
          <p:cNvGrpSpPr/>
          <p:nvPr/>
        </p:nvGrpSpPr>
        <p:grpSpPr>
          <a:xfrm>
            <a:off x="9120336" y="944723"/>
            <a:ext cx="2458504" cy="5576761"/>
            <a:chOff x="623732" y="1700808"/>
            <a:chExt cx="2458504" cy="4968552"/>
          </a:xfrm>
        </p:grpSpPr>
        <p:sp>
          <p:nvSpPr>
            <p:cNvPr id="132" name="Rectangle 131">
              <a:extLst>
                <a:ext uri="{FF2B5EF4-FFF2-40B4-BE49-F238E27FC236}">
                  <a16:creationId xmlns:a16="http://schemas.microsoft.com/office/drawing/2014/main" id="{52C39B97-B560-4BE5-B0D2-183E10628583}"/>
                </a:ext>
              </a:extLst>
            </p:cNvPr>
            <p:cNvSpPr/>
            <p:nvPr/>
          </p:nvSpPr>
          <p:spPr>
            <a:xfrm>
              <a:off x="623732" y="3933056"/>
              <a:ext cx="2447777" cy="52322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Jane Doe</a:t>
              </a:r>
            </a:p>
          </p:txBody>
        </p:sp>
        <p:grpSp>
          <p:nvGrpSpPr>
            <p:cNvPr id="133" name="Group 132">
              <a:extLst>
                <a:ext uri="{FF2B5EF4-FFF2-40B4-BE49-F238E27FC236}">
                  <a16:creationId xmlns:a16="http://schemas.microsoft.com/office/drawing/2014/main" id="{9AFFEB4B-02EB-45BB-9CE8-7954348FC95F}"/>
                </a:ext>
              </a:extLst>
            </p:cNvPr>
            <p:cNvGrpSpPr/>
            <p:nvPr/>
          </p:nvGrpSpPr>
          <p:grpSpPr>
            <a:xfrm>
              <a:off x="623732" y="1700808"/>
              <a:ext cx="2447777" cy="4968552"/>
              <a:chOff x="623732" y="1700808"/>
              <a:chExt cx="2447777" cy="4877764"/>
            </a:xfrm>
            <a:effectLst>
              <a:outerShdw blurRad="50800" dist="38100" dir="2700000" algn="tl" rotWithShape="0">
                <a:prstClr val="black">
                  <a:alpha val="40000"/>
                </a:prstClr>
              </a:outerShdw>
            </a:effectLst>
          </p:grpSpPr>
          <p:sp>
            <p:nvSpPr>
              <p:cNvPr id="141" name="Rectangle 140">
                <a:extLst>
                  <a:ext uri="{FF2B5EF4-FFF2-40B4-BE49-F238E27FC236}">
                    <a16:creationId xmlns:a16="http://schemas.microsoft.com/office/drawing/2014/main" id="{3A9BF196-1861-4622-90E1-D7ABA55E37EE}"/>
                  </a:ext>
                </a:extLst>
              </p:cNvPr>
              <p:cNvSpPr/>
              <p:nvPr/>
            </p:nvSpPr>
            <p:spPr>
              <a:xfrm>
                <a:off x="623732" y="1700808"/>
                <a:ext cx="2447777" cy="4877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29257E26-875C-4FEF-AE74-EF0BE0B01142}"/>
                  </a:ext>
                </a:extLst>
              </p:cNvPr>
              <p:cNvSpPr/>
              <p:nvPr/>
            </p:nvSpPr>
            <p:spPr>
              <a:xfrm>
                <a:off x="623732" y="1703090"/>
                <a:ext cx="2447777" cy="11287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Oval 133">
              <a:extLst>
                <a:ext uri="{FF2B5EF4-FFF2-40B4-BE49-F238E27FC236}">
                  <a16:creationId xmlns:a16="http://schemas.microsoft.com/office/drawing/2014/main" id="{757AA729-CF0F-42E1-8F15-2394EE18B7B9}"/>
                </a:ext>
              </a:extLst>
            </p:cNvPr>
            <p:cNvSpPr/>
            <p:nvPr/>
          </p:nvSpPr>
          <p:spPr>
            <a:xfrm>
              <a:off x="983524" y="1988840"/>
              <a:ext cx="1728192" cy="1528227"/>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C359CD9B-F410-425A-8A94-18AD457B1CC9}"/>
                </a:ext>
              </a:extLst>
            </p:cNvPr>
            <p:cNvSpPr/>
            <p:nvPr/>
          </p:nvSpPr>
          <p:spPr>
            <a:xfrm>
              <a:off x="634459" y="3602013"/>
              <a:ext cx="2447777" cy="52322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all" dirty="0">
                  <a:solidFill>
                    <a:schemeClr val="tx2"/>
                  </a:solidFill>
                </a:rPr>
                <a:t>Gary Doe</a:t>
              </a:r>
            </a:p>
          </p:txBody>
        </p:sp>
        <p:sp>
          <p:nvSpPr>
            <p:cNvPr id="136" name="Rectangle 135">
              <a:extLst>
                <a:ext uri="{FF2B5EF4-FFF2-40B4-BE49-F238E27FC236}">
                  <a16:creationId xmlns:a16="http://schemas.microsoft.com/office/drawing/2014/main" id="{8310CF62-57D1-4FB2-A1CD-7AE7FE1AAD7C}"/>
                </a:ext>
              </a:extLst>
            </p:cNvPr>
            <p:cNvSpPr/>
            <p:nvPr/>
          </p:nvSpPr>
          <p:spPr>
            <a:xfrm>
              <a:off x="633636" y="4197599"/>
              <a:ext cx="2447777" cy="2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cap="all" dirty="0">
                  <a:solidFill>
                    <a:schemeClr val="tx2"/>
                  </a:solidFill>
                </a:rPr>
                <a:t>Special Projects</a:t>
              </a:r>
            </a:p>
          </p:txBody>
        </p:sp>
        <p:sp>
          <p:nvSpPr>
            <p:cNvPr id="137" name="Rectangle 136">
              <a:extLst>
                <a:ext uri="{FF2B5EF4-FFF2-40B4-BE49-F238E27FC236}">
                  <a16:creationId xmlns:a16="http://schemas.microsoft.com/office/drawing/2014/main" id="{00484234-89B8-42D8-8180-EEA68CDCB782}"/>
                </a:ext>
              </a:extLst>
            </p:cNvPr>
            <p:cNvSpPr/>
            <p:nvPr/>
          </p:nvSpPr>
          <p:spPr>
            <a:xfrm>
              <a:off x="623732" y="4863842"/>
              <a:ext cx="2447777" cy="769441"/>
            </a:xfrm>
            <a:prstGeom prst="rect">
              <a:avLst/>
            </a:prstGeom>
          </p:spPr>
          <p:txBody>
            <a:bodyPr wrap="square">
              <a:spAutoFit/>
            </a:bodyPr>
            <a:lstStyle/>
            <a:p>
              <a:pPr algn="just">
                <a:spcAft>
                  <a:spcPts val="1200"/>
                </a:spcAft>
              </a:pPr>
              <a:r>
                <a:rPr lang="en-US" sz="1100" dirty="0">
                  <a:solidFill>
                    <a:srgbClr val="7B8898"/>
                  </a:solidFill>
                </a:rPr>
                <a:t>Lorem ipsum dolor sit </a:t>
              </a:r>
              <a:r>
                <a:rPr lang="en-US" sz="1100" dirty="0" err="1">
                  <a:solidFill>
                    <a:srgbClr val="7B8898"/>
                  </a:solidFill>
                </a:rPr>
                <a:t>amet</a:t>
              </a:r>
              <a:r>
                <a:rPr lang="en-US" sz="1100" dirty="0">
                  <a:solidFill>
                    <a:srgbClr val="7B8898"/>
                  </a:solidFill>
                </a:rPr>
                <a:t>, </a:t>
              </a:r>
              <a:r>
                <a:rPr lang="en-US" sz="1100" dirty="0" err="1">
                  <a:solidFill>
                    <a:srgbClr val="7B8898"/>
                  </a:solidFill>
                </a:rPr>
                <a:t>consectetur</a:t>
              </a:r>
              <a:r>
                <a:rPr lang="en-US" sz="1100" dirty="0">
                  <a:solidFill>
                    <a:srgbClr val="7B8898"/>
                  </a:solidFill>
                </a:rPr>
                <a:t> </a:t>
              </a:r>
              <a:r>
                <a:rPr lang="en-US" sz="1100" dirty="0" err="1">
                  <a:solidFill>
                    <a:srgbClr val="7B8898"/>
                  </a:solidFill>
                </a:rPr>
                <a:t>adipiscing</a:t>
              </a:r>
              <a:r>
                <a:rPr lang="en-US" sz="1100" dirty="0">
                  <a:solidFill>
                    <a:srgbClr val="7B8898"/>
                  </a:solidFill>
                </a:rPr>
                <a:t> </a:t>
              </a:r>
              <a:r>
                <a:rPr lang="en-US" sz="1100" dirty="0" err="1">
                  <a:solidFill>
                    <a:srgbClr val="7B8898"/>
                  </a:solidFill>
                </a:rPr>
                <a:t>elit</a:t>
              </a:r>
              <a:r>
                <a:rPr lang="en-US" sz="1100" dirty="0">
                  <a:solidFill>
                    <a:srgbClr val="7B8898"/>
                  </a:solidFill>
                </a:rPr>
                <a:t>, sed do </a:t>
              </a:r>
              <a:r>
                <a:rPr lang="en-US" sz="1100" dirty="0" err="1">
                  <a:solidFill>
                    <a:srgbClr val="7B8898"/>
                  </a:solidFill>
                </a:rPr>
                <a:t>eiusmod</a:t>
              </a:r>
              <a:r>
                <a:rPr lang="en-US" sz="1100" dirty="0">
                  <a:solidFill>
                    <a:srgbClr val="7B8898"/>
                  </a:solidFill>
                </a:rPr>
                <a:t> </a:t>
              </a:r>
              <a:r>
                <a:rPr lang="en-US" sz="1100" dirty="0" err="1">
                  <a:solidFill>
                    <a:srgbClr val="7B8898"/>
                  </a:solidFill>
                </a:rPr>
                <a:t>tempor</a:t>
              </a:r>
              <a:r>
                <a:rPr lang="en-US" sz="1100" dirty="0">
                  <a:solidFill>
                    <a:srgbClr val="7B8898"/>
                  </a:solidFill>
                </a:rPr>
                <a:t> </a:t>
              </a:r>
              <a:r>
                <a:rPr lang="en-US" sz="1100" dirty="0" err="1">
                  <a:solidFill>
                    <a:srgbClr val="7B8898"/>
                  </a:solidFill>
                </a:rPr>
                <a:t>incididunt</a:t>
              </a:r>
              <a:r>
                <a:rPr lang="en-US" sz="1100" dirty="0">
                  <a:solidFill>
                    <a:srgbClr val="7B8898"/>
                  </a:solidFill>
                </a:rPr>
                <a:t> </a:t>
              </a:r>
              <a:r>
                <a:rPr lang="en-US" sz="1100" dirty="0" err="1">
                  <a:solidFill>
                    <a:srgbClr val="7B8898"/>
                  </a:solidFill>
                </a:rPr>
                <a:t>ut</a:t>
              </a:r>
              <a:r>
                <a:rPr lang="en-US" sz="1100" dirty="0">
                  <a:solidFill>
                    <a:srgbClr val="7B8898"/>
                  </a:solidFill>
                </a:rPr>
                <a:t> </a:t>
              </a:r>
              <a:r>
                <a:rPr lang="en-US" sz="1100" dirty="0" err="1">
                  <a:solidFill>
                    <a:srgbClr val="7B8898"/>
                  </a:solidFill>
                </a:rPr>
                <a:t>labore</a:t>
              </a:r>
              <a:r>
                <a:rPr lang="en-US" sz="1100" dirty="0">
                  <a:solidFill>
                    <a:srgbClr val="7B8898"/>
                  </a:solidFill>
                </a:rPr>
                <a:t> et dolore magna </a:t>
              </a:r>
              <a:r>
                <a:rPr lang="en-US" sz="1100" dirty="0" err="1">
                  <a:solidFill>
                    <a:srgbClr val="7B8898"/>
                  </a:solidFill>
                </a:rPr>
                <a:t>aliqua</a:t>
              </a:r>
              <a:r>
                <a:rPr lang="en-US" sz="1100" dirty="0">
                  <a:solidFill>
                    <a:srgbClr val="7B8898"/>
                  </a:solidFill>
                </a:rPr>
                <a:t>.</a:t>
              </a:r>
            </a:p>
          </p:txBody>
        </p:sp>
        <p:sp>
          <p:nvSpPr>
            <p:cNvPr id="138" name="TextBox 137">
              <a:extLst>
                <a:ext uri="{FF2B5EF4-FFF2-40B4-BE49-F238E27FC236}">
                  <a16:creationId xmlns:a16="http://schemas.microsoft.com/office/drawing/2014/main" id="{A79D3A9D-13E5-49E2-9024-548E5FD1BBEE}"/>
                </a:ext>
              </a:extLst>
            </p:cNvPr>
            <p:cNvSpPr txBox="1"/>
            <p:nvPr/>
          </p:nvSpPr>
          <p:spPr>
            <a:xfrm>
              <a:off x="1093600" y="5976372"/>
              <a:ext cx="1508042" cy="276999"/>
            </a:xfrm>
            <a:prstGeom prst="rect">
              <a:avLst/>
            </a:prstGeom>
            <a:noFill/>
          </p:spPr>
          <p:txBody>
            <a:bodyPr wrap="none" rtlCol="0">
              <a:spAutoFit/>
            </a:bodyPr>
            <a:lstStyle/>
            <a:p>
              <a:pPr algn="ctr"/>
              <a:r>
                <a:rPr lang="en-US" sz="1200" u="sng" dirty="0">
                  <a:solidFill>
                    <a:schemeClr val="accent6"/>
                  </a:solidFill>
                </a:rPr>
                <a:t>gary.doe@email.com</a:t>
              </a:r>
            </a:p>
          </p:txBody>
        </p:sp>
        <p:sp>
          <p:nvSpPr>
            <p:cNvPr id="139" name="TextBox 138">
              <a:extLst>
                <a:ext uri="{FF2B5EF4-FFF2-40B4-BE49-F238E27FC236}">
                  <a16:creationId xmlns:a16="http://schemas.microsoft.com/office/drawing/2014/main" id="{941C66D5-8683-43D9-8E96-7DC65E23E0A0}"/>
                </a:ext>
              </a:extLst>
            </p:cNvPr>
            <p:cNvSpPr txBox="1"/>
            <p:nvPr/>
          </p:nvSpPr>
          <p:spPr>
            <a:xfrm>
              <a:off x="1275188" y="6205382"/>
              <a:ext cx="1144865" cy="276999"/>
            </a:xfrm>
            <a:prstGeom prst="rect">
              <a:avLst/>
            </a:prstGeom>
            <a:noFill/>
          </p:spPr>
          <p:txBody>
            <a:bodyPr wrap="none" rtlCol="0">
              <a:spAutoFit/>
            </a:bodyPr>
            <a:lstStyle/>
            <a:p>
              <a:pPr algn="ctr"/>
              <a:r>
                <a:rPr lang="en-US" sz="1200" dirty="0">
                  <a:solidFill>
                    <a:schemeClr val="accent6"/>
                  </a:solidFill>
                </a:rPr>
                <a:t>(123) 456-7890</a:t>
              </a:r>
            </a:p>
          </p:txBody>
        </p:sp>
        <p:cxnSp>
          <p:nvCxnSpPr>
            <p:cNvPr id="140" name="Straight Connector 139">
              <a:extLst>
                <a:ext uri="{FF2B5EF4-FFF2-40B4-BE49-F238E27FC236}">
                  <a16:creationId xmlns:a16="http://schemas.microsoft.com/office/drawing/2014/main" id="{E8D2610C-0757-431A-A8A5-164DE48DE215}"/>
                </a:ext>
              </a:extLst>
            </p:cNvPr>
            <p:cNvCxnSpPr>
              <a:cxnSpLocks/>
            </p:cNvCxnSpPr>
            <p:nvPr/>
          </p:nvCxnSpPr>
          <p:spPr>
            <a:xfrm>
              <a:off x="623732" y="5853121"/>
              <a:ext cx="2447777" cy="0"/>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9676317"/>
      </p:ext>
    </p:extLst>
  </p:cSld>
  <p:clrMapOvr>
    <a:masterClrMapping/>
  </p:clrMapOvr>
</p:sld>
</file>

<file path=ppt/theme/theme1.xml><?xml version="1.0" encoding="utf-8"?>
<a:theme xmlns:a="http://schemas.openxmlformats.org/drawingml/2006/main" name="Showeet theme">
  <a:themeElements>
    <a:clrScheme name="Showeet">
      <a:dk1>
        <a:srgbClr val="95A5A6"/>
      </a:dk1>
      <a:lt1>
        <a:sysClr val="window" lastClr="FFFFFF"/>
      </a:lt1>
      <a:dk2>
        <a:srgbClr val="2C3E50"/>
      </a:dk2>
      <a:lt2>
        <a:srgbClr val="F2F2F2"/>
      </a:lt2>
      <a:accent1>
        <a:srgbClr val="2980B9"/>
      </a:accent1>
      <a:accent2>
        <a:srgbClr val="16A085"/>
      </a:accent2>
      <a:accent3>
        <a:srgbClr val="9BBB59"/>
      </a:accent3>
      <a:accent4>
        <a:srgbClr val="F39C12"/>
      </a:accent4>
      <a:accent5>
        <a:srgbClr val="C0392B"/>
      </a:accent5>
      <a:accent6>
        <a:srgbClr val="4B2C50"/>
      </a:accent6>
      <a:hlink>
        <a:srgbClr val="16A085"/>
      </a:hlink>
      <a:folHlink>
        <a:srgbClr val="10786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98073</TotalTime>
  <Words>546</Words>
  <Application>Microsoft Office PowerPoint</Application>
  <PresentationFormat>Widescreen</PresentationFormat>
  <Paragraphs>82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Showeet theme</vt:lpstr>
      <vt:lpstr>Meet the Team – Part 1</vt:lpstr>
      <vt:lpstr>Meet the Team – Part 2</vt:lpstr>
      <vt:lpstr>Meet the Team – Part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team</dc:title>
  <dc:creator>showeet.com</dc:creator>
  <dc:description>© Copyright Showeet.com</dc:description>
  <cp:lastModifiedBy>Mark Bacon</cp:lastModifiedBy>
  <cp:revision>1</cp:revision>
  <dcterms:created xsi:type="dcterms:W3CDTF">2011-05-09T14:18:21Z</dcterms:created>
  <dcterms:modified xsi:type="dcterms:W3CDTF">2021-12-31T18:04:27Z</dcterms:modified>
  <cp:category>Templates</cp:category>
</cp:coreProperties>
</file>